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303" r:id="rId4"/>
    <p:sldId id="258" r:id="rId5"/>
    <p:sldId id="305" r:id="rId6"/>
    <p:sldId id="306" r:id="rId7"/>
    <p:sldId id="304" r:id="rId8"/>
    <p:sldId id="265" r:id="rId9"/>
    <p:sldId id="263" r:id="rId10"/>
    <p:sldId id="264" r:id="rId11"/>
    <p:sldId id="259" r:id="rId12"/>
    <p:sldId id="267" r:id="rId13"/>
    <p:sldId id="271" r:id="rId14"/>
    <p:sldId id="279" r:id="rId15"/>
    <p:sldId id="270" r:id="rId16"/>
    <p:sldId id="280" r:id="rId17"/>
    <p:sldId id="269" r:id="rId18"/>
    <p:sldId id="275" r:id="rId19"/>
    <p:sldId id="281" r:id="rId20"/>
    <p:sldId id="282" r:id="rId21"/>
    <p:sldId id="272" r:id="rId22"/>
    <p:sldId id="289" r:id="rId23"/>
    <p:sldId id="288" r:id="rId24"/>
    <p:sldId id="284" r:id="rId25"/>
    <p:sldId id="285" r:id="rId26"/>
    <p:sldId id="286" r:id="rId27"/>
    <p:sldId id="287" r:id="rId28"/>
    <p:sldId id="292" r:id="rId29"/>
    <p:sldId id="294" r:id="rId30"/>
    <p:sldId id="290" r:id="rId31"/>
    <p:sldId id="295" r:id="rId32"/>
    <p:sldId id="296" r:id="rId33"/>
    <p:sldId id="297" r:id="rId34"/>
    <p:sldId id="299" r:id="rId35"/>
    <p:sldId id="301" r:id="rId36"/>
    <p:sldId id="298" r:id="rId37"/>
    <p:sldId id="300" r:id="rId38"/>
    <p:sldId id="291" r:id="rId39"/>
    <p:sldId id="273" r:id="rId40"/>
    <p:sldId id="30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4B608-E3DE-467B-BB68-11B23E1C4C4F}" v="455" dt="2022-10-05T17:42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dy Lee" userId="8d7fa1515bb57308" providerId="LiveId" clId="{83C4B608-E3DE-467B-BB68-11B23E1C4C4F}"/>
    <pc:docChg chg="undo redo custSel addSld delSld modSld sldOrd modMainMaster addSection delSection">
      <pc:chgData name="Cody Lee" userId="8d7fa1515bb57308" providerId="LiveId" clId="{83C4B608-E3DE-467B-BB68-11B23E1C4C4F}" dt="2022-10-10T09:06:12.808" v="6108" actId="20577"/>
      <pc:docMkLst>
        <pc:docMk/>
      </pc:docMkLst>
      <pc:sldChg chg="addSp delSp modSp new mod setBg addAnim setClrOvrMap delDesignElem">
        <pc:chgData name="Cody Lee" userId="8d7fa1515bb57308" providerId="LiveId" clId="{83C4B608-E3DE-467B-BB68-11B23E1C4C4F}" dt="2022-10-05T17:43:04.342" v="6068" actId="26606"/>
        <pc:sldMkLst>
          <pc:docMk/>
          <pc:sldMk cId="2774794985" sldId="256"/>
        </pc:sldMkLst>
        <pc:spChg chg="mod">
          <ac:chgData name="Cody Lee" userId="8d7fa1515bb57308" providerId="LiveId" clId="{83C4B608-E3DE-467B-BB68-11B23E1C4C4F}" dt="2022-10-05T17:43:04.342" v="6068" actId="26606"/>
          <ac:spMkLst>
            <pc:docMk/>
            <pc:sldMk cId="2774794985" sldId="256"/>
            <ac:spMk id="2" creationId="{D26135AF-DC7F-67D9-4A6E-D40648F02238}"/>
          </ac:spMkLst>
        </pc:spChg>
        <pc:spChg chg="mod">
          <ac:chgData name="Cody Lee" userId="8d7fa1515bb57308" providerId="LiveId" clId="{83C4B608-E3DE-467B-BB68-11B23E1C4C4F}" dt="2022-10-05T17:43:04.342" v="6068" actId="26606"/>
          <ac:spMkLst>
            <pc:docMk/>
            <pc:sldMk cId="2774794985" sldId="256"/>
            <ac:spMk id="3" creationId="{18780C1A-EA6E-4155-29D8-45E477F2480B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774794985" sldId="256"/>
            <ac:spMk id="9" creationId="{71B2258F-86CA-4D4D-8270-BC05FCDEBFB3}"/>
          </ac:spMkLst>
        </pc:spChg>
        <pc:spChg chg="add">
          <ac:chgData name="Cody Lee" userId="8d7fa1515bb57308" providerId="LiveId" clId="{83C4B608-E3DE-467B-BB68-11B23E1C4C4F}" dt="2022-10-05T17:43:04.342" v="6068" actId="26606"/>
          <ac:spMkLst>
            <pc:docMk/>
            <pc:sldMk cId="2774794985" sldId="256"/>
            <ac:spMk id="10" creationId="{F64080D6-34DE-4277-97CC-2FB3812846DA}"/>
          </ac:spMkLst>
        </pc:spChg>
        <pc:picChg chg="add mod">
          <ac:chgData name="Cody Lee" userId="8d7fa1515bb57308" providerId="LiveId" clId="{83C4B608-E3DE-467B-BB68-11B23E1C4C4F}" dt="2022-10-05T17:43:04.342" v="6068" actId="26606"/>
          <ac:picMkLst>
            <pc:docMk/>
            <pc:sldMk cId="2774794985" sldId="256"/>
            <ac:picMk id="5" creationId="{B4A9C4F6-8C5D-82DE-6AE9-670FD52A7C4B}"/>
          </ac:picMkLst>
        </pc:picChg>
      </pc:sldChg>
      <pc:sldChg chg="modSp new mod">
        <pc:chgData name="Cody Lee" userId="8d7fa1515bb57308" providerId="LiveId" clId="{83C4B608-E3DE-467B-BB68-11B23E1C4C4F}" dt="2022-10-05T17:32:23.364" v="5884" actId="20577"/>
        <pc:sldMkLst>
          <pc:docMk/>
          <pc:sldMk cId="2700358801" sldId="257"/>
        </pc:sldMkLst>
        <pc:spChg chg="mod">
          <ac:chgData name="Cody Lee" userId="8d7fa1515bb57308" providerId="LiveId" clId="{83C4B608-E3DE-467B-BB68-11B23E1C4C4F}" dt="2022-10-05T10:45:17.656" v="2956"/>
          <ac:spMkLst>
            <pc:docMk/>
            <pc:sldMk cId="2700358801" sldId="257"/>
            <ac:spMk id="2" creationId="{AA7FF2DF-5A93-3604-0B02-1ED5C6B74974}"/>
          </ac:spMkLst>
        </pc:spChg>
        <pc:spChg chg="mod">
          <ac:chgData name="Cody Lee" userId="8d7fa1515bb57308" providerId="LiveId" clId="{83C4B608-E3DE-467B-BB68-11B23E1C4C4F}" dt="2022-10-05T17:32:23.364" v="5884" actId="20577"/>
          <ac:spMkLst>
            <pc:docMk/>
            <pc:sldMk cId="2700358801" sldId="257"/>
            <ac:spMk id="3" creationId="{6CF4A64E-D056-D1FA-E3CB-073D59927B98}"/>
          </ac:spMkLst>
        </pc:spChg>
      </pc:sldChg>
      <pc:sldChg chg="addSp delSp modSp new mod">
        <pc:chgData name="Cody Lee" userId="8d7fa1515bb57308" providerId="LiveId" clId="{83C4B608-E3DE-467B-BB68-11B23E1C4C4F}" dt="2022-10-05T17:31:51.367" v="5874" actId="1076"/>
        <pc:sldMkLst>
          <pc:docMk/>
          <pc:sldMk cId="1280074797" sldId="258"/>
        </pc:sldMkLst>
        <pc:spChg chg="mod">
          <ac:chgData name="Cody Lee" userId="8d7fa1515bb57308" providerId="LiveId" clId="{83C4B608-E3DE-467B-BB68-11B23E1C4C4F}" dt="2022-10-05T17:31:10.903" v="5871" actId="1076"/>
          <ac:spMkLst>
            <pc:docMk/>
            <pc:sldMk cId="1280074797" sldId="258"/>
            <ac:spMk id="2" creationId="{67F27E1D-D673-2B42-7942-42673D366F8C}"/>
          </ac:spMkLst>
        </pc:spChg>
        <pc:spChg chg="mod">
          <ac:chgData name="Cody Lee" userId="8d7fa1515bb57308" providerId="LiveId" clId="{83C4B608-E3DE-467B-BB68-11B23E1C4C4F}" dt="2022-10-05T10:45:17.656" v="2956"/>
          <ac:spMkLst>
            <pc:docMk/>
            <pc:sldMk cId="1280074797" sldId="258"/>
            <ac:spMk id="3" creationId="{7F56E15E-26F5-86E9-FEE7-ACF07BCC03CA}"/>
          </ac:spMkLst>
        </pc:spChg>
        <pc:spChg chg="add del">
          <ac:chgData name="Cody Lee" userId="8d7fa1515bb57308" providerId="LiveId" clId="{83C4B608-E3DE-467B-BB68-11B23E1C4C4F}" dt="2022-10-05T17:30:11.611" v="5854" actId="478"/>
          <ac:spMkLst>
            <pc:docMk/>
            <pc:sldMk cId="1280074797" sldId="258"/>
            <ac:spMk id="4" creationId="{81AD04D7-6634-290B-30B0-842638E21EDA}"/>
          </ac:spMkLst>
        </pc:spChg>
        <pc:spChg chg="add mod">
          <ac:chgData name="Cody Lee" userId="8d7fa1515bb57308" providerId="LiveId" clId="{83C4B608-E3DE-467B-BB68-11B23E1C4C4F}" dt="2022-10-05T17:31:51.367" v="5874" actId="1076"/>
          <ac:spMkLst>
            <pc:docMk/>
            <pc:sldMk cId="1280074797" sldId="258"/>
            <ac:spMk id="8" creationId="{09BEB5B5-AB1F-05DF-03CD-B0EBBB0B471C}"/>
          </ac:spMkLst>
        </pc:spChg>
        <pc:picChg chg="add mod">
          <ac:chgData name="Cody Lee" userId="8d7fa1515bb57308" providerId="LiveId" clId="{83C4B608-E3DE-467B-BB68-11B23E1C4C4F}" dt="2022-10-05T17:29:29.393" v="5852" actId="1076"/>
          <ac:picMkLst>
            <pc:docMk/>
            <pc:sldMk cId="1280074797" sldId="258"/>
            <ac:picMk id="18434" creationId="{E62C383C-EF92-2501-3FBC-8B167C438658}"/>
          </ac:picMkLst>
        </pc:picChg>
        <pc:cxnChg chg="add mod">
          <ac:chgData name="Cody Lee" userId="8d7fa1515bb57308" providerId="LiveId" clId="{83C4B608-E3DE-467B-BB68-11B23E1C4C4F}" dt="2022-10-05T17:31:47.478" v="5873" actId="14100"/>
          <ac:cxnSpMkLst>
            <pc:docMk/>
            <pc:sldMk cId="1280074797" sldId="258"/>
            <ac:cxnSpMk id="6" creationId="{7768D537-B494-A7B1-CB76-060578B8A71A}"/>
          </ac:cxnSpMkLst>
        </pc:cxnChg>
      </pc:sldChg>
      <pc:sldChg chg="addSp delSp modSp new mod setBg delDesignElem">
        <pc:chgData name="Cody Lee" userId="8d7fa1515bb57308" providerId="LiveId" clId="{83C4B608-E3DE-467B-BB68-11B23E1C4C4F}" dt="2022-10-05T12:03:53.911" v="3506"/>
        <pc:sldMkLst>
          <pc:docMk/>
          <pc:sldMk cId="916406677" sldId="259"/>
        </pc:sldMkLst>
        <pc:spChg chg="mod">
          <ac:chgData name="Cody Lee" userId="8d7fa1515bb57308" providerId="LiveId" clId="{83C4B608-E3DE-467B-BB68-11B23E1C4C4F}" dt="2022-10-05T09:31:33.655" v="1063" actId="403"/>
          <ac:spMkLst>
            <pc:docMk/>
            <pc:sldMk cId="916406677" sldId="259"/>
            <ac:spMk id="2" creationId="{B2F186D1-2717-EC87-1D39-80AD7C4C58F7}"/>
          </ac:spMkLst>
        </pc:spChg>
        <pc:spChg chg="del mod">
          <ac:chgData name="Cody Lee" userId="8d7fa1515bb57308" providerId="LiveId" clId="{83C4B608-E3DE-467B-BB68-11B23E1C4C4F}" dt="2022-10-05T09:30:02.754" v="1032" actId="26606"/>
          <ac:spMkLst>
            <pc:docMk/>
            <pc:sldMk cId="916406677" sldId="259"/>
            <ac:spMk id="3" creationId="{8C9E3E30-D268-24FE-17FC-F3E67BF67FA4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9" creationId="{2B566528-1B12-4246-9431-5C2D7D081168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1" creationId="{2E80C965-DB6D-4F81-9E9E-B027384D0BD6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3" creationId="{A580F890-B085-4E95-96AA-55AEBEC5CE6E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5" creationId="{D3F51FEB-38FB-4F6C-9F7B-2F2AFAB65463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7" creationId="{1E547BA6-BAE0-43BB-A7CA-60F69CE252F0}"/>
          </ac:spMkLst>
        </pc:spChg>
        <pc:graphicFrameChg chg="add mod">
          <ac:chgData name="Cody Lee" userId="8d7fa1515bb57308" providerId="LiveId" clId="{83C4B608-E3DE-467B-BB68-11B23E1C4C4F}" dt="2022-10-05T10:47:57.095" v="2972" actId="1076"/>
          <ac:graphicFrameMkLst>
            <pc:docMk/>
            <pc:sldMk cId="916406677" sldId="259"/>
            <ac:graphicFrameMk id="5" creationId="{70691CE4-D858-ECD0-3956-52FAAAF9A5A7}"/>
          </ac:graphicFrameMkLst>
        </pc:graphicFrameChg>
      </pc:sldChg>
      <pc:sldChg chg="addSp delSp modSp new del mod setBg delDesignElem">
        <pc:chgData name="Cody Lee" userId="8d7fa1515bb57308" providerId="LiveId" clId="{83C4B608-E3DE-467B-BB68-11B23E1C4C4F}" dt="2022-10-05T17:25:51.635" v="5804" actId="47"/>
        <pc:sldMkLst>
          <pc:docMk/>
          <pc:sldMk cId="2478045059" sldId="260"/>
        </pc:sldMkLst>
        <pc:spChg chg="mod">
          <ac:chgData name="Cody Lee" userId="8d7fa1515bb57308" providerId="LiveId" clId="{83C4B608-E3DE-467B-BB68-11B23E1C4C4F}" dt="2022-10-05T10:45:26.568" v="2959" actId="207"/>
          <ac:spMkLst>
            <pc:docMk/>
            <pc:sldMk cId="2478045059" sldId="260"/>
            <ac:spMk id="2" creationId="{B20475B7-AB50-C867-39D6-D050E0CA7A12}"/>
          </ac:spMkLst>
        </pc:spChg>
        <pc:spChg chg="del mod">
          <ac:chgData name="Cody Lee" userId="8d7fa1515bb57308" providerId="LiveId" clId="{83C4B608-E3DE-467B-BB68-11B23E1C4C4F}" dt="2022-10-05T09:12:10.095" v="259" actId="26606"/>
          <ac:spMkLst>
            <pc:docMk/>
            <pc:sldMk cId="2478045059" sldId="260"/>
            <ac:spMk id="3" creationId="{077437B0-3B66-8D0F-68AB-02086108C93D}"/>
          </ac:spMkLst>
        </pc:spChg>
        <pc:spChg chg="add mod">
          <ac:chgData name="Cody Lee" userId="8d7fa1515bb57308" providerId="LiveId" clId="{83C4B608-E3DE-467B-BB68-11B23E1C4C4F}" dt="2022-10-05T09:19:31.045" v="359" actId="20577"/>
          <ac:spMkLst>
            <pc:docMk/>
            <pc:sldMk cId="2478045059" sldId="260"/>
            <ac:spMk id="7" creationId="{AAFD1E88-58F2-CDBA-7113-B6F150D552DA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0" creationId="{FDDEF810-FBAE-4C80-B905-316331395C3D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2" creationId="{FD8C7A0F-D774-4978-AA9C-7E703C2F463A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4" creationId="{61C7310A-3A42-4F75-8058-7F39E52B11BC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6" creationId="{27D88313-56C7-45D8-8D97-2F5CCBF99683}"/>
          </ac:spMkLst>
        </pc:spChg>
        <pc:graphicFrameChg chg="add mod modGraphic">
          <ac:chgData name="Cody Lee" userId="8d7fa1515bb57308" providerId="LiveId" clId="{83C4B608-E3DE-467B-BB68-11B23E1C4C4F}" dt="2022-10-05T09:18:27.343" v="341" actId="26606"/>
          <ac:graphicFrameMkLst>
            <pc:docMk/>
            <pc:sldMk cId="2478045059" sldId="260"/>
            <ac:graphicFrameMk id="5" creationId="{4B4ABD6F-BF4D-041C-09FD-1E3E5CEEB86F}"/>
          </ac:graphicFrameMkLst>
        </pc:graphicFrameChg>
        <pc:picChg chg="add del mod">
          <ac:chgData name="Cody Lee" userId="8d7fa1515bb57308" providerId="LiveId" clId="{83C4B608-E3DE-467B-BB68-11B23E1C4C4F}" dt="2022-10-05T09:12:55.403" v="265" actId="478"/>
          <ac:picMkLst>
            <pc:docMk/>
            <pc:sldMk cId="2478045059" sldId="260"/>
            <ac:picMk id="6" creationId="{DD3B6176-3E75-05C5-2390-A32D16B3D447}"/>
          </ac:picMkLst>
        </pc:picChg>
      </pc:sldChg>
      <pc:sldChg chg="new del">
        <pc:chgData name="Cody Lee" userId="8d7fa1515bb57308" providerId="LiveId" clId="{83C4B608-E3DE-467B-BB68-11B23E1C4C4F}" dt="2022-10-05T09:16:52.988" v="305" actId="47"/>
        <pc:sldMkLst>
          <pc:docMk/>
          <pc:sldMk cId="97062030" sldId="261"/>
        </pc:sldMkLst>
      </pc:sldChg>
      <pc:sldChg chg="addSp delSp modSp add del mod setBg">
        <pc:chgData name="Cody Lee" userId="8d7fa1515bb57308" providerId="LiveId" clId="{83C4B608-E3DE-467B-BB68-11B23E1C4C4F}" dt="2022-10-05T09:17:42.668" v="317" actId="2696"/>
        <pc:sldMkLst>
          <pc:docMk/>
          <pc:sldMk cId="228382207" sldId="262"/>
        </pc:sldMkLst>
        <pc:spChg chg="mo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2" creationId="{B20475B7-AB50-C867-39D6-D050E0CA7A12}"/>
          </ac:spMkLst>
        </pc:spChg>
        <pc:spChg chg="add del mo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4" creationId="{5EF28FC1-D707-B405-45D8-05D8B050EFF5}"/>
          </ac:spMkLst>
        </pc:spChg>
        <pc:spChg chg="add del">
          <ac:chgData name="Cody Lee" userId="8d7fa1515bb57308" providerId="LiveId" clId="{83C4B608-E3DE-467B-BB68-11B23E1C4C4F}" dt="2022-10-05T09:17:30.752" v="313" actId="26606"/>
          <ac:spMkLst>
            <pc:docMk/>
            <pc:sldMk cId="228382207" sldId="262"/>
            <ac:spMk id="1031" creationId="{A4AC5506-6312-4701-8D3C-40187889A947}"/>
          </ac:spMkLst>
        </pc:spChg>
        <pc:spChg chg="ad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1033" creationId="{1A95671B-3CC6-4792-9114-B74FAEA224E6}"/>
          </ac:spMkLst>
        </pc:spChg>
        <pc:spChg chg="ad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1034" creationId="{5EF28FC1-D707-B405-45D8-05D8B050EFF5}"/>
          </ac:spMkLst>
        </pc:spChg>
        <pc:graphicFrameChg chg="del">
          <ac:chgData name="Cody Lee" userId="8d7fa1515bb57308" providerId="LiveId" clId="{83C4B608-E3DE-467B-BB68-11B23E1C4C4F}" dt="2022-10-05T09:17:02.805" v="308" actId="478"/>
          <ac:graphicFrameMkLst>
            <pc:docMk/>
            <pc:sldMk cId="228382207" sldId="262"/>
            <ac:graphicFrameMk id="5" creationId="{4B4ABD6F-BF4D-041C-09FD-1E3E5CEEB86F}"/>
          </ac:graphicFrameMkLst>
        </pc:graphicFrameChg>
        <pc:picChg chg="add del mod">
          <ac:chgData name="Cody Lee" userId="8d7fa1515bb57308" providerId="LiveId" clId="{83C4B608-E3DE-467B-BB68-11B23E1C4C4F}" dt="2022-10-05T09:17:39.739" v="316" actId="21"/>
          <ac:picMkLst>
            <pc:docMk/>
            <pc:sldMk cId="228382207" sldId="262"/>
            <ac:picMk id="1026" creationId="{9BDB595D-E5FB-8B2C-076E-FF7EAA47B4D9}"/>
          </ac:picMkLst>
        </pc:picChg>
      </pc:sldChg>
      <pc:sldChg chg="addSp delSp modSp new mod setBg delDesignElem">
        <pc:chgData name="Cody Lee" userId="8d7fa1515bb57308" providerId="LiveId" clId="{83C4B608-E3DE-467B-BB68-11B23E1C4C4F}" dt="2022-10-05T12:03:53.911" v="3506"/>
        <pc:sldMkLst>
          <pc:docMk/>
          <pc:sldMk cId="1278866246" sldId="263"/>
        </pc:sldMkLst>
        <pc:spChg chg="mod">
          <ac:chgData name="Cody Lee" userId="8d7fa1515bb57308" providerId="LiveId" clId="{83C4B608-E3DE-467B-BB68-11B23E1C4C4F}" dt="2022-10-05T09:30:18.421" v="1033" actId="26606"/>
          <ac:spMkLst>
            <pc:docMk/>
            <pc:sldMk cId="1278866246" sldId="263"/>
            <ac:spMk id="2" creationId="{FDB9F78C-6927-DCCF-19AD-B03A46B020A6}"/>
          </ac:spMkLst>
        </pc:spChg>
        <pc:spChg chg="del">
          <ac:chgData name="Cody Lee" userId="8d7fa1515bb57308" providerId="LiveId" clId="{83C4B608-E3DE-467B-BB68-11B23E1C4C4F}" dt="2022-10-05T09:19:55.872" v="376" actId="478"/>
          <ac:spMkLst>
            <pc:docMk/>
            <pc:sldMk cId="1278866246" sldId="263"/>
            <ac:spMk id="3" creationId="{18511560-F8D1-7F27-7F4D-E7D738B3BF75}"/>
          </ac:spMkLst>
        </pc:spChg>
        <pc:spChg chg="add del mod">
          <ac:chgData name="Cody Lee" userId="8d7fa1515bb57308" providerId="LiveId" clId="{83C4B608-E3DE-467B-BB68-11B23E1C4C4F}" dt="2022-10-05T09:22:25.113" v="510" actId="478"/>
          <ac:spMkLst>
            <pc:docMk/>
            <pc:sldMk cId="1278866246" sldId="263"/>
            <ac:spMk id="5" creationId="{3FD95E10-3C1F-13CA-D48A-988ABFF4F40E}"/>
          </ac:spMkLst>
        </pc:spChg>
        <pc:spChg chg="add mod">
          <ac:chgData name="Cody Lee" userId="8d7fa1515bb57308" providerId="LiveId" clId="{83C4B608-E3DE-467B-BB68-11B23E1C4C4F}" dt="2022-10-05T09:30:45.683" v="1043" actId="1076"/>
          <ac:spMkLst>
            <pc:docMk/>
            <pc:sldMk cId="1278866246" sldId="263"/>
            <ac:spMk id="6" creationId="{742309DD-E15C-54C0-3571-15391F1CE739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278866246" sldId="263"/>
            <ac:spMk id="11" creationId="{2B566528-1B12-4246-9431-5C2D7D081168}"/>
          </ac:spMkLst>
        </pc:s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278866246" sldId="263"/>
            <ac:grpSpMk id="13" creationId="{828A5161-06F1-46CF-8AD7-844680A59E13}"/>
          </ac:grpSpMkLst>
        </pc:gr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278866246" sldId="263"/>
            <ac:grpSpMk id="17" creationId="{5995D10D-E9C9-47DB-AE7E-801FEF38F5C9}"/>
          </ac:grpSpMkLst>
        </pc:grpChg>
        <pc:picChg chg="add mod ord">
          <ac:chgData name="Cody Lee" userId="8d7fa1515bb57308" providerId="LiveId" clId="{83C4B608-E3DE-467B-BB68-11B23E1C4C4F}" dt="2022-10-05T09:30:51.907" v="1046" actId="1076"/>
          <ac:picMkLst>
            <pc:docMk/>
            <pc:sldMk cId="1278866246" sldId="263"/>
            <ac:picMk id="4" creationId="{4C982C06-59E8-9201-CB50-A74D4F41726F}"/>
          </ac:picMkLst>
        </pc:picChg>
      </pc:sldChg>
      <pc:sldChg chg="addSp delSp modSp add mod setBg setClrOvrMap">
        <pc:chgData name="Cody Lee" userId="8d7fa1515bb57308" providerId="LiveId" clId="{83C4B608-E3DE-467B-BB68-11B23E1C4C4F}" dt="2022-10-05T12:03:53.911" v="3506"/>
        <pc:sldMkLst>
          <pc:docMk/>
          <pc:sldMk cId="1500012518" sldId="264"/>
        </pc:sldMkLst>
        <pc:spChg chg="mod">
          <ac:chgData name="Cody Lee" userId="8d7fa1515bb57308" providerId="LiveId" clId="{83C4B608-E3DE-467B-BB68-11B23E1C4C4F}" dt="2022-10-05T09:31:26.768" v="1057" actId="403"/>
          <ac:spMkLst>
            <pc:docMk/>
            <pc:sldMk cId="1500012518" sldId="264"/>
            <ac:spMk id="2" creationId="{FDB9F78C-6927-DCCF-19AD-B03A46B020A6}"/>
          </ac:spMkLst>
        </pc:spChg>
        <pc:spChg chg="del mod ord">
          <ac:chgData name="Cody Lee" userId="8d7fa1515bb57308" providerId="LiveId" clId="{83C4B608-E3DE-467B-BB68-11B23E1C4C4F}" dt="2022-10-05T09:28:56.613" v="1025" actId="478"/>
          <ac:spMkLst>
            <pc:docMk/>
            <pc:sldMk cId="1500012518" sldId="264"/>
            <ac:spMk id="5" creationId="{3FD95E10-3C1F-13CA-D48A-988ABFF4F40E}"/>
          </ac:spMkLst>
        </pc:spChg>
        <pc:spChg chg="del">
          <ac:chgData name="Cody Lee" userId="8d7fa1515bb57308" providerId="LiveId" clId="{83C4B608-E3DE-467B-BB68-11B23E1C4C4F}" dt="2022-10-05T09:23:25.617" v="520" actId="478"/>
          <ac:spMkLst>
            <pc:docMk/>
            <pc:sldMk cId="1500012518" sldId="264"/>
            <ac:spMk id="6" creationId="{742309DD-E15C-54C0-3571-15391F1CE739}"/>
          </ac:spMkLst>
        </pc:spChg>
        <pc:spChg chg="add del">
          <ac:chgData name="Cody Lee" userId="8d7fa1515bb57308" providerId="LiveId" clId="{83C4B608-E3DE-467B-BB68-11B23E1C4C4F}" dt="2022-10-05T09:28:59.836" v="1026" actId="26606"/>
          <ac:spMkLst>
            <pc:docMk/>
            <pc:sldMk cId="1500012518" sldId="264"/>
            <ac:spMk id="12" creationId="{92468898-5A6E-4D55-85EC-308E785EE06C}"/>
          </ac:spMkLst>
        </pc:spChg>
        <pc:spChg chg="add del">
          <ac:chgData name="Cody Lee" userId="8d7fa1515bb57308" providerId="LiveId" clId="{83C4B608-E3DE-467B-BB68-11B23E1C4C4F}" dt="2022-10-05T09:28:59.836" v="1026" actId="26606"/>
          <ac:spMkLst>
            <pc:docMk/>
            <pc:sldMk cId="1500012518" sldId="264"/>
            <ac:spMk id="14" creationId="{3E23A947-2D45-4208-AE2B-64948C87A3EB}"/>
          </ac:spMkLst>
        </pc:spChg>
        <pc:spChg chg="add del">
          <ac:chgData name="Cody Lee" userId="8d7fa1515bb57308" providerId="LiveId" clId="{83C4B608-E3DE-467B-BB68-11B23E1C4C4F}" dt="2022-10-05T09:28:59.836" v="1026" actId="26606"/>
          <ac:spMkLst>
            <pc:docMk/>
            <pc:sldMk cId="1500012518" sldId="264"/>
            <ac:spMk id="16" creationId="{E5BBB0F9-6A59-4D02-A9C7-A2D6516684CE}"/>
          </ac:spMkLst>
        </pc:spChg>
        <pc:picChg chg="del">
          <ac:chgData name="Cody Lee" userId="8d7fa1515bb57308" providerId="LiveId" clId="{83C4B608-E3DE-467B-BB68-11B23E1C4C4F}" dt="2022-10-05T09:21:41.707" v="459" actId="478"/>
          <ac:picMkLst>
            <pc:docMk/>
            <pc:sldMk cId="1500012518" sldId="264"/>
            <ac:picMk id="4" creationId="{4C982C06-59E8-9201-CB50-A74D4F41726F}"/>
          </ac:picMkLst>
        </pc:picChg>
        <pc:picChg chg="add mod">
          <ac:chgData name="Cody Lee" userId="8d7fa1515bb57308" providerId="LiveId" clId="{83C4B608-E3DE-467B-BB68-11B23E1C4C4F}" dt="2022-10-05T09:28:59.836" v="1026" actId="26606"/>
          <ac:picMkLst>
            <pc:docMk/>
            <pc:sldMk cId="1500012518" sldId="264"/>
            <ac:picMk id="7" creationId="{5740BFDA-4396-24D9-8622-9EA20290EBE1}"/>
          </ac:picMkLst>
        </pc:picChg>
      </pc:sldChg>
      <pc:sldChg chg="addSp delSp modSp new mod setBg modClrScheme addAnim setClrOvrMap delDesignElem chgLayout">
        <pc:chgData name="Cody Lee" userId="8d7fa1515bb57308" providerId="LiveId" clId="{83C4B608-E3DE-467B-BB68-11B23E1C4C4F}" dt="2022-10-05T17:25:15.163" v="5801" actId="26606"/>
        <pc:sldMkLst>
          <pc:docMk/>
          <pc:sldMk cId="2993747479" sldId="265"/>
        </pc:sldMkLst>
        <pc:spChg chg="del">
          <ac:chgData name="Cody Lee" userId="8d7fa1515bb57308" providerId="LiveId" clId="{83C4B608-E3DE-467B-BB68-11B23E1C4C4F}" dt="2022-10-05T09:24:20.237" v="587" actId="700"/>
          <ac:spMkLst>
            <pc:docMk/>
            <pc:sldMk cId="2993747479" sldId="265"/>
            <ac:spMk id="2" creationId="{E944E142-4E05-9FF6-7B9C-9C55776177F9}"/>
          </ac:spMkLst>
        </pc:spChg>
        <pc:spChg chg="del">
          <ac:chgData name="Cody Lee" userId="8d7fa1515bb57308" providerId="LiveId" clId="{83C4B608-E3DE-467B-BB68-11B23E1C4C4F}" dt="2022-10-05T09:24:20.237" v="587" actId="700"/>
          <ac:spMkLst>
            <pc:docMk/>
            <pc:sldMk cId="2993747479" sldId="265"/>
            <ac:spMk id="3" creationId="{904BA64C-9B2A-74C3-FF4E-4B6AA9800968}"/>
          </ac:spMkLst>
        </pc:spChg>
        <pc:spChg chg="add del mod ord">
          <ac:chgData name="Cody Lee" userId="8d7fa1515bb57308" providerId="LiveId" clId="{83C4B608-E3DE-467B-BB68-11B23E1C4C4F}" dt="2022-10-05T09:24:22.328" v="588" actId="700"/>
          <ac:spMkLst>
            <pc:docMk/>
            <pc:sldMk cId="2993747479" sldId="265"/>
            <ac:spMk id="4" creationId="{D78F59D1-42C0-BFE2-9F35-299733BABDB3}"/>
          </ac:spMkLst>
        </pc:spChg>
        <pc:spChg chg="add del mod ord">
          <ac:chgData name="Cody Lee" userId="8d7fa1515bb57308" providerId="LiveId" clId="{83C4B608-E3DE-467B-BB68-11B23E1C4C4F}" dt="2022-10-05T09:24:22.328" v="588" actId="700"/>
          <ac:spMkLst>
            <pc:docMk/>
            <pc:sldMk cId="2993747479" sldId="265"/>
            <ac:spMk id="5" creationId="{E80026DA-6938-3CFB-98AF-972507FA0D32}"/>
          </ac:spMkLst>
        </pc:spChg>
        <pc:spChg chg="add mod ord">
          <ac:chgData name="Cody Lee" userId="8d7fa1515bb57308" providerId="LiveId" clId="{83C4B608-E3DE-467B-BB68-11B23E1C4C4F}" dt="2022-10-05T12:54:45.191" v="4756" actId="26606"/>
          <ac:spMkLst>
            <pc:docMk/>
            <pc:sldMk cId="2993747479" sldId="265"/>
            <ac:spMk id="6" creationId="{62204AF4-04D9-99D7-9ED9-A0C45A471D02}"/>
          </ac:spMkLst>
        </pc:spChg>
        <pc:spChg chg="add del mod ord">
          <ac:chgData name="Cody Lee" userId="8d7fa1515bb57308" providerId="LiveId" clId="{83C4B608-E3DE-467B-BB68-11B23E1C4C4F}" dt="2022-10-05T10:43:54.264" v="2926" actId="478"/>
          <ac:spMkLst>
            <pc:docMk/>
            <pc:sldMk cId="2993747479" sldId="265"/>
            <ac:spMk id="7" creationId="{23193B93-388E-7149-A5EC-60759ADEE716}"/>
          </ac:spMkLst>
        </pc:spChg>
        <pc:spChg chg="add del">
          <ac:chgData name="Cody Lee" userId="8d7fa1515bb57308" providerId="LiveId" clId="{83C4B608-E3DE-467B-BB68-11B23E1C4C4F}" dt="2022-10-05T12:54:45.191" v="4756" actId="26606"/>
          <ac:spMkLst>
            <pc:docMk/>
            <pc:sldMk cId="2993747479" sldId="265"/>
            <ac:spMk id="12" creationId="{E58348C3-6249-4952-AA86-C63DB35EA9F2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993747479" sldId="265"/>
            <ac:spMk id="14" creationId="{A3363022-C969-41E9-8EB2-E4C94908C1FA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993747479" sldId="265"/>
            <ac:spMk id="16" creationId="{8D1AD6B3-BE88-4CEB-BA17-790657CC4729}"/>
          </ac:spMkLst>
        </pc:spChg>
        <pc:spChg chg="add del">
          <ac:chgData name="Cody Lee" userId="8d7fa1515bb57308" providerId="LiveId" clId="{83C4B608-E3DE-467B-BB68-11B23E1C4C4F}" dt="2022-10-05T17:25:15.163" v="5801" actId="26606"/>
          <ac:spMkLst>
            <pc:docMk/>
            <pc:sldMk cId="2993747479" sldId="265"/>
            <ac:spMk id="28" creationId="{F64080D6-34DE-4277-97CC-2FB3812846DA}"/>
          </ac:spMkLst>
        </pc:spChg>
        <pc:spChg chg="add">
          <ac:chgData name="Cody Lee" userId="8d7fa1515bb57308" providerId="LiveId" clId="{83C4B608-E3DE-467B-BB68-11B23E1C4C4F}" dt="2022-10-05T17:25:15.163" v="5801" actId="26606"/>
          <ac:spMkLst>
            <pc:docMk/>
            <pc:sldMk cId="2993747479" sldId="265"/>
            <ac:spMk id="33" creationId="{F64080D6-34DE-4277-97CC-2FB3812846DA}"/>
          </ac:spMkLst>
        </pc:spChg>
        <pc:grpChg chg="add del">
          <ac:chgData name="Cody Lee" userId="8d7fa1515bb57308" providerId="LiveId" clId="{83C4B608-E3DE-467B-BB68-11B23E1C4C4F}" dt="2022-10-05T12:54:45.191" v="4756" actId="26606"/>
          <ac:grpSpMkLst>
            <pc:docMk/>
            <pc:sldMk cId="2993747479" sldId="265"/>
            <ac:grpSpMk id="9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2993747479" sldId="265"/>
            <ac:grpSpMk id="18" creationId="{89D1390B-7E13-4B4F-9CB2-391063412E54}"/>
          </ac:grpSpMkLst>
        </pc:grpChg>
        <pc:picChg chg="add mod">
          <ac:chgData name="Cody Lee" userId="8d7fa1515bb57308" providerId="LiveId" clId="{83C4B608-E3DE-467B-BB68-11B23E1C4C4F}" dt="2022-10-05T17:25:15.163" v="5801" actId="26606"/>
          <ac:picMkLst>
            <pc:docMk/>
            <pc:sldMk cId="2993747479" sldId="265"/>
            <ac:picMk id="8" creationId="{63BAA02D-62ED-36F6-EF02-2D473677AE68}"/>
          </ac:picMkLst>
        </pc:picChg>
        <pc:picChg chg="add del mod">
          <ac:chgData name="Cody Lee" userId="8d7fa1515bb57308" providerId="LiveId" clId="{83C4B608-E3DE-467B-BB68-11B23E1C4C4F}" dt="2022-10-05T10:44:06.385" v="2927" actId="478"/>
          <ac:picMkLst>
            <pc:docMk/>
            <pc:sldMk cId="2993747479" sldId="265"/>
            <ac:picMk id="11" creationId="{4197E514-E35F-BE38-02A1-E320C3EECD9C}"/>
          </ac:picMkLst>
        </pc:picChg>
        <pc:picChg chg="add del mod">
          <ac:chgData name="Cody Lee" userId="8d7fa1515bb57308" providerId="LiveId" clId="{83C4B608-E3DE-467B-BB68-11B23E1C4C4F}" dt="2022-10-05T10:43:27.443" v="2920" actId="21"/>
          <ac:picMkLst>
            <pc:docMk/>
            <pc:sldMk cId="2993747479" sldId="265"/>
            <ac:picMk id="6146" creationId="{3B1743CE-8493-DF14-BB95-B93EBF6955BF}"/>
          </ac:picMkLst>
        </pc:picChg>
      </pc:sldChg>
      <pc:sldChg chg="addSp delSp modSp new del mod">
        <pc:chgData name="Cody Lee" userId="8d7fa1515bb57308" providerId="LiveId" clId="{83C4B608-E3DE-467B-BB68-11B23E1C4C4F}" dt="2022-10-05T10:48:30.921" v="2982" actId="47"/>
        <pc:sldMkLst>
          <pc:docMk/>
          <pc:sldMk cId="509979111" sldId="266"/>
        </pc:sldMkLst>
        <pc:spChg chg="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" creationId="{2CF5DCB9-B354-64EA-5C49-894ABE068DAE}"/>
          </ac:spMkLst>
        </pc:spChg>
        <pc:spChg chg="del">
          <ac:chgData name="Cody Lee" userId="8d7fa1515bb57308" providerId="LiveId" clId="{83C4B608-E3DE-467B-BB68-11B23E1C4C4F}" dt="2022-10-05T09:34:28.629" v="1138" actId="478"/>
          <ac:spMkLst>
            <pc:docMk/>
            <pc:sldMk cId="509979111" sldId="266"/>
            <ac:spMk id="3" creationId="{6C9F84F2-F5ED-3403-45F0-E7CEF3819F18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6" creationId="{658DD86C-89CA-7CB5-8596-85868A1D61DB}"/>
          </ac:spMkLst>
        </pc:spChg>
        <pc:spChg chg="add del mod">
          <ac:chgData name="Cody Lee" userId="8d7fa1515bb57308" providerId="LiveId" clId="{83C4B608-E3DE-467B-BB68-11B23E1C4C4F}" dt="2022-10-05T09:35:10.481" v="1146"/>
          <ac:spMkLst>
            <pc:docMk/>
            <pc:sldMk cId="509979111" sldId="266"/>
            <ac:spMk id="9" creationId="{A470E34F-85FA-6859-159C-551844F0EFF3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10" creationId="{3F2FB12F-3F97-62F6-53E4-BF90B9B601D6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11" creationId="{A4220685-5271-161B-0103-7011AAAF6FFA}"/>
          </ac:spMkLst>
        </pc:spChg>
        <pc:spChg chg="add del mod">
          <ac:chgData name="Cody Lee" userId="8d7fa1515bb57308" providerId="LiveId" clId="{83C4B608-E3DE-467B-BB68-11B23E1C4C4F}" dt="2022-10-05T09:39:20.274" v="1171"/>
          <ac:spMkLst>
            <pc:docMk/>
            <pc:sldMk cId="509979111" sldId="266"/>
            <ac:spMk id="13" creationId="{B1DACE68-5058-BB45-6A45-17D51E445FDE}"/>
          </ac:spMkLst>
        </pc:spChg>
        <pc:spChg chg="add del mod">
          <ac:chgData name="Cody Lee" userId="8d7fa1515bb57308" providerId="LiveId" clId="{83C4B608-E3DE-467B-BB68-11B23E1C4C4F}" dt="2022-10-05T09:39:52.826" v="1181" actId="478"/>
          <ac:spMkLst>
            <pc:docMk/>
            <pc:sldMk cId="509979111" sldId="266"/>
            <ac:spMk id="14" creationId="{2F9D642B-5022-4808-D5AA-8BD6442E99AF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4" creationId="{922C5FE9-1E47-0FE7-8301-D2D5A9CEA275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5" creationId="{E136390A-6E18-EAA0-4AED-91DE540F67CD}"/>
          </ac:spMkLst>
        </pc:spChg>
        <pc:spChg chg="add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7" creationId="{FB9924C6-9240-7B00-B670-3A54D3B72F3C}"/>
          </ac:spMkLst>
        </pc:spChg>
        <pc:picChg chg="add del mod ord">
          <ac:chgData name="Cody Lee" userId="8d7fa1515bb57308" providerId="LiveId" clId="{83C4B608-E3DE-467B-BB68-11B23E1C4C4F}" dt="2022-10-05T10:48:10.102" v="2973" actId="21"/>
          <ac:picMkLst>
            <pc:docMk/>
            <pc:sldMk cId="509979111" sldId="266"/>
            <ac:picMk id="5" creationId="{F259761C-E2DF-3776-C2E8-C7560EAB40BA}"/>
          </ac:picMkLst>
        </pc:picChg>
        <pc:cxnChg chg="add del mod">
          <ac:chgData name="Cody Lee" userId="8d7fa1515bb57308" providerId="LiveId" clId="{83C4B608-E3DE-467B-BB68-11B23E1C4C4F}" dt="2022-10-05T09:39:15.450" v="1169" actId="478"/>
          <ac:cxnSpMkLst>
            <pc:docMk/>
            <pc:sldMk cId="509979111" sldId="266"/>
            <ac:cxnSpMk id="8" creationId="{F6740051-148E-F08D-36BA-5B001F0F58B6}"/>
          </ac:cxnSpMkLst>
        </pc:cxnChg>
        <pc:cxnChg chg="add del mod">
          <ac:chgData name="Cody Lee" userId="8d7fa1515bb57308" providerId="LiveId" clId="{83C4B608-E3DE-467B-BB68-11B23E1C4C4F}" dt="2022-10-05T10:48:10.102" v="2973" actId="21"/>
          <ac:cxnSpMkLst>
            <pc:docMk/>
            <pc:sldMk cId="509979111" sldId="266"/>
            <ac:cxnSpMk id="16" creationId="{4EA7F93B-1FCF-1CCA-FADD-11D4B2422E2A}"/>
          </ac:cxnSpMkLst>
        </pc:cxnChg>
        <pc:cxnChg chg="add del mod">
          <ac:chgData name="Cody Lee" userId="8d7fa1515bb57308" providerId="LiveId" clId="{83C4B608-E3DE-467B-BB68-11B23E1C4C4F}" dt="2022-10-05T10:48:10.102" v="2973" actId="21"/>
          <ac:cxnSpMkLst>
            <pc:docMk/>
            <pc:sldMk cId="509979111" sldId="266"/>
            <ac:cxnSpMk id="17" creationId="{7CD60218-A5AB-1411-09AE-E7476098D323}"/>
          </ac:cxnSpMkLst>
        </pc:cxnChg>
        <pc:cxnChg chg="add del mod">
          <ac:chgData name="Cody Lee" userId="8d7fa1515bb57308" providerId="LiveId" clId="{83C4B608-E3DE-467B-BB68-11B23E1C4C4F}" dt="2022-10-05T10:48:10.102" v="2973" actId="21"/>
          <ac:cxnSpMkLst>
            <pc:docMk/>
            <pc:sldMk cId="509979111" sldId="266"/>
            <ac:cxnSpMk id="20" creationId="{1255EF2C-9CF3-B9EA-2A33-12429167A9FA}"/>
          </ac:cxnSpMkLst>
        </pc:cxnChg>
      </pc:sldChg>
      <pc:sldChg chg="addSp delSp modSp new mod setBg addAnim setClrOvrMap">
        <pc:chgData name="Cody Lee" userId="8d7fa1515bb57308" providerId="LiveId" clId="{83C4B608-E3DE-467B-BB68-11B23E1C4C4F}" dt="2022-10-05T12:55:17.388" v="4762" actId="26606"/>
        <pc:sldMkLst>
          <pc:docMk/>
          <pc:sldMk cId="169361009" sldId="267"/>
        </pc:sldMkLst>
        <pc:spChg chg="mod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2" creationId="{98B82844-E5A4-B228-4518-8E50292B2CAA}"/>
          </ac:spMkLst>
        </pc:spChg>
        <pc:spChg chg="del mod">
          <ac:chgData name="Cody Lee" userId="8d7fa1515bb57308" providerId="LiveId" clId="{83C4B608-E3DE-467B-BB68-11B23E1C4C4F}" dt="2022-10-05T10:39:42.638" v="2828" actId="478"/>
          <ac:spMkLst>
            <pc:docMk/>
            <pc:sldMk cId="169361009" sldId="267"/>
            <ac:spMk id="3" creationId="{B1E9B355-3C70-AD71-1705-8BAD47D97643}"/>
          </ac:spMkLst>
        </pc:spChg>
        <pc:spChg chg="add mod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5" creationId="{12939435-FD68-3055-781D-EF5E68599293}"/>
          </ac:spMkLst>
        </pc:spChg>
        <pc:spChg chg="add del">
          <ac:chgData name="Cody Lee" userId="8d7fa1515bb57308" providerId="LiveId" clId="{83C4B608-E3DE-467B-BB68-11B23E1C4C4F}" dt="2022-10-05T12:54:52.346" v="4759" actId="26606"/>
          <ac:spMkLst>
            <pc:docMk/>
            <pc:sldMk cId="169361009" sldId="267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4:52.341" v="4758" actId="26606"/>
          <ac:spMkLst>
            <pc:docMk/>
            <pc:sldMk cId="169361009" sldId="267"/>
            <ac:spMk id="24" creationId="{F64080D6-34DE-4277-97CC-2FB3812846DA}"/>
          </ac:spMkLst>
        </pc:spChg>
        <pc:spChg chg="add del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26" creationId="{C2A2366C-96BE-4587-BABC-529047265AC1}"/>
          </ac:spMkLst>
        </pc:spChg>
        <pc:spChg chg="add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31" creationId="{F64080D6-34DE-4277-97CC-2FB3812846DA}"/>
          </ac:spMkLst>
        </pc:spChg>
        <pc:grpChg chg="add del">
          <ac:chgData name="Cody Lee" userId="8d7fa1515bb57308" providerId="LiveId" clId="{83C4B608-E3DE-467B-BB68-11B23E1C4C4F}" dt="2022-10-05T12:54:52.346" v="4759" actId="26606"/>
          <ac:grpSpMkLst>
            <pc:docMk/>
            <pc:sldMk cId="169361009" sldId="267"/>
            <ac:grpSpMk id="13" creationId="{DE6174AD-DBB0-43E6-98C2-738DB3A15244}"/>
          </ac:grpSpMkLst>
        </pc:grpChg>
        <pc:picChg chg="add mod ord">
          <ac:chgData name="Cody Lee" userId="8d7fa1515bb57308" providerId="LiveId" clId="{83C4B608-E3DE-467B-BB68-11B23E1C4C4F}" dt="2022-10-05T12:55:17.388" v="4762" actId="26606"/>
          <ac:picMkLst>
            <pc:docMk/>
            <pc:sldMk cId="169361009" sldId="267"/>
            <ac:picMk id="7" creationId="{3A29B3BE-D026-DBC6-9A1F-A8F6426AC7CB}"/>
          </ac:picMkLst>
        </pc:picChg>
      </pc:sldChg>
      <pc:sldChg chg="addSp delSp modSp new del mod">
        <pc:chgData name="Cody Lee" userId="8d7fa1515bb57308" providerId="LiveId" clId="{83C4B608-E3DE-467B-BB68-11B23E1C4C4F}" dt="2022-10-05T10:24:42.442" v="2360" actId="2696"/>
        <pc:sldMkLst>
          <pc:docMk/>
          <pc:sldMk cId="2935102415" sldId="268"/>
        </pc:sldMkLst>
        <pc:spChg chg="mod">
          <ac:chgData name="Cody Lee" userId="8d7fa1515bb57308" providerId="LiveId" clId="{83C4B608-E3DE-467B-BB68-11B23E1C4C4F}" dt="2022-10-05T10:23:48.360" v="2351" actId="21"/>
          <ac:spMkLst>
            <pc:docMk/>
            <pc:sldMk cId="2935102415" sldId="268"/>
            <ac:spMk id="2" creationId="{4D77FF83-2C83-CBFE-4317-4B01955B96C2}"/>
          </ac:spMkLst>
        </pc:spChg>
        <pc:spChg chg="mod">
          <ac:chgData name="Cody Lee" userId="8d7fa1515bb57308" providerId="LiveId" clId="{83C4B608-E3DE-467B-BB68-11B23E1C4C4F}" dt="2022-10-05T10:23:59.197" v="2353" actId="21"/>
          <ac:spMkLst>
            <pc:docMk/>
            <pc:sldMk cId="2935102415" sldId="268"/>
            <ac:spMk id="3" creationId="{8CC7A693-05CA-7F51-1954-65D2AD1D70DB}"/>
          </ac:spMkLst>
        </pc:spChg>
        <pc:spChg chg="add del mod">
          <ac:chgData name="Cody Lee" userId="8d7fa1515bb57308" providerId="LiveId" clId="{83C4B608-E3DE-467B-BB68-11B23E1C4C4F}" dt="2022-10-05T09:46:06.263" v="1370" actId="478"/>
          <ac:spMkLst>
            <pc:docMk/>
            <pc:sldMk cId="2935102415" sldId="268"/>
            <ac:spMk id="5" creationId="{6C5B1C71-848A-074C-48C6-424EC9C32A2A}"/>
          </ac:spMkLst>
        </pc:spChg>
        <pc:picChg chg="add del mod">
          <ac:chgData name="Cody Lee" userId="8d7fa1515bb57308" providerId="LiveId" clId="{83C4B608-E3DE-467B-BB68-11B23E1C4C4F}" dt="2022-10-05T10:24:12.329" v="2357" actId="21"/>
          <ac:picMkLst>
            <pc:docMk/>
            <pc:sldMk cId="2935102415" sldId="268"/>
            <ac:picMk id="7" creationId="{DBBE5FE4-6C02-9FC7-08A4-D6C7844272FA}"/>
          </ac:picMkLst>
        </pc:picChg>
        <pc:picChg chg="add del mod">
          <ac:chgData name="Cody Lee" userId="8d7fa1515bb57308" providerId="LiveId" clId="{83C4B608-E3DE-467B-BB68-11B23E1C4C4F}" dt="2022-10-05T10:24:12.329" v="2357" actId="21"/>
          <ac:picMkLst>
            <pc:docMk/>
            <pc:sldMk cId="2935102415" sldId="268"/>
            <ac:picMk id="11" creationId="{964CCD68-88F6-6CCF-67CF-0C9A15DFB555}"/>
          </ac:picMkLst>
        </pc:picChg>
        <pc:cxnChg chg="add del mod">
          <ac:chgData name="Cody Lee" userId="8d7fa1515bb57308" providerId="LiveId" clId="{83C4B608-E3DE-467B-BB68-11B23E1C4C4F}" dt="2022-10-05T10:24:12.329" v="2357" actId="21"/>
          <ac:cxnSpMkLst>
            <pc:docMk/>
            <pc:sldMk cId="2935102415" sldId="268"/>
            <ac:cxnSpMk id="9" creationId="{607285B7-11B2-5BFD-4064-43A0A20374EA}"/>
          </ac:cxnSpMkLst>
        </pc:cxnChg>
      </pc:sldChg>
      <pc:sldChg chg="addSp delSp modSp new mod setBg delDesignElem">
        <pc:chgData name="Cody Lee" userId="8d7fa1515bb57308" providerId="LiveId" clId="{83C4B608-E3DE-467B-BB68-11B23E1C4C4F}" dt="2022-10-05T12:03:53.911" v="3506"/>
        <pc:sldMkLst>
          <pc:docMk/>
          <pc:sldMk cId="376088169" sldId="269"/>
        </pc:sldMkLst>
        <pc:spChg chg="mod">
          <ac:chgData name="Cody Lee" userId="8d7fa1515bb57308" providerId="LiveId" clId="{83C4B608-E3DE-467B-BB68-11B23E1C4C4F}" dt="2022-10-05T11:01:55.748" v="3146" actId="14100"/>
          <ac:spMkLst>
            <pc:docMk/>
            <pc:sldMk cId="376088169" sldId="269"/>
            <ac:spMk id="2" creationId="{5A71E263-F020-49CB-8F8B-C78F2936706F}"/>
          </ac:spMkLst>
        </pc:spChg>
        <pc:spChg chg="mod ord">
          <ac:chgData name="Cody Lee" userId="8d7fa1515bb57308" providerId="LiveId" clId="{83C4B608-E3DE-467B-BB68-11B23E1C4C4F}" dt="2022-10-05T10:53:04.947" v="3037" actId="1076"/>
          <ac:spMkLst>
            <pc:docMk/>
            <pc:sldMk cId="376088169" sldId="269"/>
            <ac:spMk id="3" creationId="{6A3E4E80-E3A8-98ED-0C15-068282FC9302}"/>
          </ac:spMkLst>
        </pc:spChg>
        <pc:spChg chg="add del mod">
          <ac:chgData name="Cody Lee" userId="8d7fa1515bb57308" providerId="LiveId" clId="{83C4B608-E3DE-467B-BB68-11B23E1C4C4F}" dt="2022-10-05T10:01:11.983" v="1745" actId="478"/>
          <ac:spMkLst>
            <pc:docMk/>
            <pc:sldMk cId="376088169" sldId="269"/>
            <ac:spMk id="6" creationId="{324507C2-9C43-33B5-1AF8-FA0A7A7DF2DC}"/>
          </ac:spMkLst>
        </pc:spChg>
        <pc:spChg chg="add del mod">
          <ac:chgData name="Cody Lee" userId="8d7fa1515bb57308" providerId="LiveId" clId="{83C4B608-E3DE-467B-BB68-11B23E1C4C4F}" dt="2022-10-05T10:01:09.195" v="1744" actId="478"/>
          <ac:spMkLst>
            <pc:docMk/>
            <pc:sldMk cId="376088169" sldId="269"/>
            <ac:spMk id="7" creationId="{B5EDD45D-9777-E11D-6F3F-0595BB5BD259}"/>
          </ac:spMkLst>
        </pc:spChg>
        <pc:spChg chg="add del">
          <ac:chgData name="Cody Lee" userId="8d7fa1515bb57308" providerId="LiveId" clId="{83C4B608-E3DE-467B-BB68-11B23E1C4C4F}" dt="2022-10-05T10:28:21.733" v="2458" actId="26606"/>
          <ac:spMkLst>
            <pc:docMk/>
            <pc:sldMk cId="376088169" sldId="269"/>
            <ac:spMk id="2055" creationId="{394842B0-684D-44CC-B4BC-D13331CFD290}"/>
          </ac:spMkLst>
        </pc:spChg>
        <pc:spChg chg="add del">
          <ac:chgData name="Cody Lee" userId="8d7fa1515bb57308" providerId="LiveId" clId="{83C4B608-E3DE-467B-BB68-11B23E1C4C4F}" dt="2022-10-05T10:28:21.733" v="2458" actId="26606"/>
          <ac:spMkLst>
            <pc:docMk/>
            <pc:sldMk cId="376088169" sldId="269"/>
            <ac:spMk id="2057" creationId="{4C2A3DC3-F495-4B99-9FF3-3FB30D63235E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59" creationId="{C1A2385B-1D2A-4E17-84FA-6CB7F0AAE473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60" creationId="{385E1BDC-A9B0-4A87-82E3-F3187F69A802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61" creationId="{5E791F2F-79DB-4CC0-9FA1-001E3E91E8B7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62" creationId="{0990C621-3B8B-4820-8328-D47EF7CE823C}"/>
          </ac:spMkLst>
        </pc:spChg>
        <pc:spChg chg="add del">
          <ac:chgData name="Cody Lee" userId="8d7fa1515bb57308" providerId="LiveId" clId="{83C4B608-E3DE-467B-BB68-11B23E1C4C4F}" dt="2022-10-05T10:29:08.244" v="2478" actId="26606"/>
          <ac:spMkLst>
            <pc:docMk/>
            <pc:sldMk cId="376088169" sldId="269"/>
            <ac:spMk id="2064" creationId="{D2B783EE-0239-4717-BBEA-8C9EAC61C824}"/>
          </ac:spMkLst>
        </pc:spChg>
        <pc:spChg chg="add del">
          <ac:chgData name="Cody Lee" userId="8d7fa1515bb57308" providerId="LiveId" clId="{83C4B608-E3DE-467B-BB68-11B23E1C4C4F}" dt="2022-10-05T10:29:08.244" v="2478" actId="26606"/>
          <ac:spMkLst>
            <pc:docMk/>
            <pc:sldMk cId="376088169" sldId="269"/>
            <ac:spMk id="2065" creationId="{A7B99495-F43F-4D80-A44F-2CB4764EB90B}"/>
          </ac:spMkLst>
        </pc:spChg>
        <pc:spChg chg="add del">
          <ac:chgData name="Cody Lee" userId="8d7fa1515bb57308" providerId="LiveId" clId="{83C4B608-E3DE-467B-BB68-11B23E1C4C4F}" dt="2022-10-05T10:29:08.244" v="2478" actId="26606"/>
          <ac:spMkLst>
            <pc:docMk/>
            <pc:sldMk cId="376088169" sldId="269"/>
            <ac:spMk id="2066" creationId="{70BEB1E7-2F88-40BC-B73D-42E5B6F80BFC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376088169" sldId="269"/>
            <ac:spMk id="2071" creationId="{394842B0-684D-44CC-B4BC-D13331CFD290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376088169" sldId="269"/>
            <ac:spMk id="2073" creationId="{4C2A3DC3-F495-4B99-9FF3-3FB30D63235E}"/>
          </ac:spMkLst>
        </pc:spChg>
        <pc:picChg chg="add mod ord">
          <ac:chgData name="Cody Lee" userId="8d7fa1515bb57308" providerId="LiveId" clId="{83C4B608-E3DE-467B-BB68-11B23E1C4C4F}" dt="2022-10-05T10:53:11.755" v="3039" actId="1076"/>
          <ac:picMkLst>
            <pc:docMk/>
            <pc:sldMk cId="376088169" sldId="269"/>
            <ac:picMk id="5" creationId="{46930A53-6F6C-6885-18E8-28037FCB8135}"/>
          </ac:picMkLst>
        </pc:picChg>
        <pc:picChg chg="add mod">
          <ac:chgData name="Cody Lee" userId="8d7fa1515bb57308" providerId="LiveId" clId="{83C4B608-E3DE-467B-BB68-11B23E1C4C4F}" dt="2022-10-05T10:53:07.114" v="3038" actId="167"/>
          <ac:picMkLst>
            <pc:docMk/>
            <pc:sldMk cId="376088169" sldId="269"/>
            <ac:picMk id="2050" creationId="{50E94E0F-69E3-D313-B1B8-91E3C0BF59E7}"/>
          </ac:picMkLst>
        </pc:picChg>
      </pc:sldChg>
      <pc:sldChg chg="addSp delSp modSp new mod setBg">
        <pc:chgData name="Cody Lee" userId="8d7fa1515bb57308" providerId="LiveId" clId="{83C4B608-E3DE-467B-BB68-11B23E1C4C4F}" dt="2022-10-05T15:26:19.748" v="5198" actId="1076"/>
        <pc:sldMkLst>
          <pc:docMk/>
          <pc:sldMk cId="1762728960" sldId="270"/>
        </pc:sldMkLst>
        <pc:spChg chg="mo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2" creationId="{D7229F45-748D-9B02-9E84-A1C9D3DC1D2E}"/>
          </ac:spMkLst>
        </pc:spChg>
        <pc:spChg chg="add del mo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3" creationId="{2E2D8618-82FC-BD74-823E-BA58D7099EEF}"/>
          </ac:spMkLst>
        </pc:spChg>
        <pc:spChg chg="add del">
          <ac:chgData name="Cody Lee" userId="8d7fa1515bb57308" providerId="LiveId" clId="{83C4B608-E3DE-467B-BB68-11B23E1C4C4F}" dt="2022-10-05T09:52:04.867" v="1508" actId="22"/>
          <ac:spMkLst>
            <pc:docMk/>
            <pc:sldMk cId="1762728960" sldId="270"/>
            <ac:spMk id="5" creationId="{43BAEEEE-C5C6-1A0A-CE15-F3D6AAB28016}"/>
          </ac:spMkLst>
        </pc:spChg>
        <pc:spChg chg="add mod">
          <ac:chgData name="Cody Lee" userId="8d7fa1515bb57308" providerId="LiveId" clId="{83C4B608-E3DE-467B-BB68-11B23E1C4C4F}" dt="2022-10-05T15:26:19.748" v="5198" actId="1076"/>
          <ac:spMkLst>
            <pc:docMk/>
            <pc:sldMk cId="1762728960" sldId="270"/>
            <ac:spMk id="7" creationId="{D45EF40E-5A3C-3C0D-939E-EEEECBF759DA}"/>
          </ac:spMkLst>
        </pc:spChg>
        <pc:spChg chg="add del">
          <ac:chgData name="Cody Lee" userId="8d7fa1515bb57308" providerId="LiveId" clId="{83C4B608-E3DE-467B-BB68-11B23E1C4C4F}" dt="2022-10-05T10:49:36.254" v="2996" actId="26606"/>
          <ac:spMkLst>
            <pc:docMk/>
            <pc:sldMk cId="1762728960" sldId="270"/>
            <ac:spMk id="9" creationId="{94C52C56-BEF2-4E22-8C8E-A7AC96B03A72}"/>
          </ac:spMkLst>
        </pc:spChg>
        <pc:spChg chg="add del">
          <ac:chgData name="Cody Lee" userId="8d7fa1515bb57308" providerId="LiveId" clId="{83C4B608-E3DE-467B-BB68-11B23E1C4C4F}" dt="2022-10-05T10:49:49.891" v="3006" actId="26606"/>
          <ac:spMkLst>
            <pc:docMk/>
            <pc:sldMk cId="1762728960" sldId="270"/>
            <ac:spMk id="10" creationId="{1D22F88D-6907-48AF-B024-346E855E0D96}"/>
          </ac:spMkLst>
        </pc:spChg>
        <pc:spChg chg="add del">
          <ac:chgData name="Cody Lee" userId="8d7fa1515bb57308" providerId="LiveId" clId="{83C4B608-E3DE-467B-BB68-11B23E1C4C4F}" dt="2022-10-05T10:49:36.254" v="2996" actId="26606"/>
          <ac:spMkLst>
            <pc:docMk/>
            <pc:sldMk cId="1762728960" sldId="270"/>
            <ac:spMk id="11" creationId="{42285737-90EE-47DC-AC80-8AE156B11969}"/>
          </ac:spMkLst>
        </pc:spChg>
        <pc:spChg chg="add del">
          <ac:chgData name="Cody Lee" userId="8d7fa1515bb57308" providerId="LiveId" clId="{83C4B608-E3DE-467B-BB68-11B23E1C4C4F}" dt="2022-10-05T10:49:38.371" v="2998" actId="26606"/>
          <ac:spMkLst>
            <pc:docMk/>
            <pc:sldMk cId="1762728960" sldId="270"/>
            <ac:spMk id="19" creationId="{A27AE693-58E8-48BC-8ED0-568ABFEABB35}"/>
          </ac:spMkLst>
        </pc:spChg>
        <pc:spChg chg="add del">
          <ac:chgData name="Cody Lee" userId="8d7fa1515bb57308" providerId="LiveId" clId="{83C4B608-E3DE-467B-BB68-11B23E1C4C4F}" dt="2022-10-05T10:49:38.371" v="2998" actId="26606"/>
          <ac:spMkLst>
            <pc:docMk/>
            <pc:sldMk cId="1762728960" sldId="270"/>
            <ac:spMk id="21" creationId="{BED1B64B-251E-446A-A285-6626C4EC010D}"/>
          </ac:spMkLst>
        </pc:spChg>
        <pc:spChg chg="add del">
          <ac:chgData name="Cody Lee" userId="8d7fa1515bb57308" providerId="LiveId" clId="{83C4B608-E3DE-467B-BB68-11B23E1C4C4F}" dt="2022-10-05T10:49:40.587" v="3000" actId="26606"/>
          <ac:spMkLst>
            <pc:docMk/>
            <pc:sldMk cId="1762728960" sldId="270"/>
            <ac:spMk id="26" creationId="{94C52C56-BEF2-4E22-8C8E-A7AC96B03A72}"/>
          </ac:spMkLst>
        </pc:spChg>
        <pc:spChg chg="add del">
          <ac:chgData name="Cody Lee" userId="8d7fa1515bb57308" providerId="LiveId" clId="{83C4B608-E3DE-467B-BB68-11B23E1C4C4F}" dt="2022-10-05T10:49:40.587" v="3000" actId="26606"/>
          <ac:spMkLst>
            <pc:docMk/>
            <pc:sldMk cId="1762728960" sldId="270"/>
            <ac:spMk id="27" creationId="{42285737-90EE-47DC-AC80-8AE156B11969}"/>
          </ac:spMkLst>
        </pc:spChg>
        <pc:spChg chg="add del">
          <ac:chgData name="Cody Lee" userId="8d7fa1515bb57308" providerId="LiveId" clId="{83C4B608-E3DE-467B-BB68-11B23E1C4C4F}" dt="2022-10-05T10:49:49.891" v="3006" actId="26606"/>
          <ac:spMkLst>
            <pc:docMk/>
            <pc:sldMk cId="1762728960" sldId="270"/>
            <ac:spMk id="36" creationId="{C8643778-7F6C-4E8D-84D1-D5CDB9928191}"/>
          </ac:spMkLst>
        </pc:spChg>
        <pc:spChg chg="add del">
          <ac:chgData name="Cody Lee" userId="8d7fa1515bb57308" providerId="LiveId" clId="{83C4B608-E3DE-467B-BB68-11B23E1C4C4F}" dt="2022-10-05T10:49:49.891" v="3006" actId="26606"/>
          <ac:spMkLst>
            <pc:docMk/>
            <pc:sldMk cId="1762728960" sldId="270"/>
            <ac:spMk id="38" creationId="{2E2D8618-82FC-BD74-823E-BA58D7099EEF}"/>
          </ac:spMkLst>
        </pc:spChg>
        <pc:spChg chg="ad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40" creationId="{94C52C56-BEF2-4E22-8C8E-A7AC96B03A72}"/>
          </ac:spMkLst>
        </pc:spChg>
        <pc:spChg chg="ad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41" creationId="{42285737-90EE-47DC-AC80-8AE156B11969}"/>
          </ac:spMkLst>
        </pc:spChg>
        <pc:grpChg chg="add del">
          <ac:chgData name="Cody Lee" userId="8d7fa1515bb57308" providerId="LiveId" clId="{83C4B608-E3DE-467B-BB68-11B23E1C4C4F}" dt="2022-10-05T10:49:49.891" v="3006" actId="26606"/>
          <ac:grpSpMkLst>
            <pc:docMk/>
            <pc:sldMk cId="1762728960" sldId="270"/>
            <ac:grpSpMk id="12" creationId="{F3842748-48B5-4DD0-A06A-A31C74024A99}"/>
          </ac:grpSpMkLst>
        </pc:grpChg>
        <pc:grpChg chg="add del">
          <ac:chgData name="Cody Lee" userId="8d7fa1515bb57308" providerId="LiveId" clId="{83C4B608-E3DE-467B-BB68-11B23E1C4C4F}" dt="2022-10-05T10:49:36.254" v="2996" actId="26606"/>
          <ac:grpSpMkLst>
            <pc:docMk/>
            <pc:sldMk cId="1762728960" sldId="270"/>
            <ac:grpSpMk id="13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0:49:38.371" v="2998" actId="26606"/>
          <ac:grpSpMkLst>
            <pc:docMk/>
            <pc:sldMk cId="1762728960" sldId="270"/>
            <ac:grpSpMk id="22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0:49:40.587" v="3000" actId="26606"/>
          <ac:grpSpMkLst>
            <pc:docMk/>
            <pc:sldMk cId="1762728960" sldId="270"/>
            <ac:grpSpMk id="28" creationId="{B57BDC17-F1B3-455F-BBF1-680AA1F25C06}"/>
          </ac:grpSpMkLst>
        </pc:grpChg>
        <pc:grpChg chg="add">
          <ac:chgData name="Cody Lee" userId="8d7fa1515bb57308" providerId="LiveId" clId="{83C4B608-E3DE-467B-BB68-11B23E1C4C4F}" dt="2022-10-05T10:49:49.914" v="3007" actId="26606"/>
          <ac:grpSpMkLst>
            <pc:docMk/>
            <pc:sldMk cId="1762728960" sldId="270"/>
            <ac:grpSpMk id="42" creationId="{B57BDC17-F1B3-455F-BBF1-680AA1F25C06}"/>
          </ac:grpSpMkLst>
        </pc:grpChg>
        <pc:graphicFrameChg chg="add del">
          <ac:chgData name="Cody Lee" userId="8d7fa1515bb57308" providerId="LiveId" clId="{83C4B608-E3DE-467B-BB68-11B23E1C4C4F}" dt="2022-10-05T10:49:34.975" v="2994" actId="26606"/>
          <ac:graphicFrameMkLst>
            <pc:docMk/>
            <pc:sldMk cId="1762728960" sldId="270"/>
            <ac:graphicFrameMk id="6" creationId="{BFB8C93F-1F3E-ADE5-9D9B-A46BEB7B7F2A}"/>
          </ac:graphicFrameMkLst>
        </pc:graphicFrameChg>
        <pc:graphicFrameChg chg="add del">
          <ac:chgData name="Cody Lee" userId="8d7fa1515bb57308" providerId="LiveId" clId="{83C4B608-E3DE-467B-BB68-11B23E1C4C4F}" dt="2022-10-05T10:49:36.254" v="2996" actId="26606"/>
          <ac:graphicFrameMkLst>
            <pc:docMk/>
            <pc:sldMk cId="1762728960" sldId="270"/>
            <ac:graphicFrameMk id="8" creationId="{5189603B-ACDF-9FB6-400A-3EE49581D9B9}"/>
          </ac:graphicFrameMkLst>
        </pc:graphicFrameChg>
        <pc:graphicFrameChg chg="add del">
          <ac:chgData name="Cody Lee" userId="8d7fa1515bb57308" providerId="LiveId" clId="{83C4B608-E3DE-467B-BB68-11B23E1C4C4F}" dt="2022-10-05T10:49:38.371" v="2998" actId="26606"/>
          <ac:graphicFrameMkLst>
            <pc:docMk/>
            <pc:sldMk cId="1762728960" sldId="270"/>
            <ac:graphicFrameMk id="24" creationId="{E9177387-F6C5-4630-31E0-11E7DF36B330}"/>
          </ac:graphicFrameMkLst>
        </pc:graphicFrameChg>
        <pc:graphicFrameChg chg="add del">
          <ac:chgData name="Cody Lee" userId="8d7fa1515bb57308" providerId="LiveId" clId="{83C4B608-E3DE-467B-BB68-11B23E1C4C4F}" dt="2022-10-05T10:49:40.587" v="3000" actId="26606"/>
          <ac:graphicFrameMkLst>
            <pc:docMk/>
            <pc:sldMk cId="1762728960" sldId="270"/>
            <ac:graphicFrameMk id="30" creationId="{FE3B8E8E-FC9B-443A-B0B8-6B936C536DFD}"/>
          </ac:graphicFrameMkLst>
        </pc:graphicFrameChg>
        <pc:graphicFrameChg chg="add del">
          <ac:chgData name="Cody Lee" userId="8d7fa1515bb57308" providerId="LiveId" clId="{83C4B608-E3DE-467B-BB68-11B23E1C4C4F}" dt="2022-10-05T10:49:42.192" v="3002" actId="26606"/>
          <ac:graphicFrameMkLst>
            <pc:docMk/>
            <pc:sldMk cId="1762728960" sldId="270"/>
            <ac:graphicFrameMk id="32" creationId="{4B7C21B3-7B5D-60C2-0586-8B2AADECF105}"/>
          </ac:graphicFrameMkLst>
        </pc:graphicFrameChg>
        <pc:graphicFrameChg chg="add del">
          <ac:chgData name="Cody Lee" userId="8d7fa1515bb57308" providerId="LiveId" clId="{83C4B608-E3DE-467B-BB68-11B23E1C4C4F}" dt="2022-10-05T10:49:47.626" v="3004" actId="26606"/>
          <ac:graphicFrameMkLst>
            <pc:docMk/>
            <pc:sldMk cId="1762728960" sldId="270"/>
            <ac:graphicFrameMk id="34" creationId="{BFB8C93F-1F3E-ADE5-9D9B-A46BEB7B7F2A}"/>
          </ac:graphicFrameMkLst>
        </pc:graphicFrameChg>
        <pc:graphicFrameChg chg="add">
          <ac:chgData name="Cody Lee" userId="8d7fa1515bb57308" providerId="LiveId" clId="{83C4B608-E3DE-467B-BB68-11B23E1C4C4F}" dt="2022-10-05T10:49:49.914" v="3007" actId="26606"/>
          <ac:graphicFrameMkLst>
            <pc:docMk/>
            <pc:sldMk cId="1762728960" sldId="270"/>
            <ac:graphicFrameMk id="44" creationId="{5189603B-ACDF-9FB6-400A-3EE49581D9B9}"/>
          </ac:graphicFrameMkLst>
        </pc:graphicFrameChg>
      </pc:sldChg>
      <pc:sldChg chg="addSp delSp modSp new mod ord setBg delDesignElem">
        <pc:chgData name="Cody Lee" userId="8d7fa1515bb57308" providerId="LiveId" clId="{83C4B608-E3DE-467B-BB68-11B23E1C4C4F}" dt="2022-10-05T12:03:53.911" v="3506"/>
        <pc:sldMkLst>
          <pc:docMk/>
          <pc:sldMk cId="269410577" sldId="271"/>
        </pc:sldMkLst>
        <pc:spChg chg="del">
          <ac:chgData name="Cody Lee" userId="8d7fa1515bb57308" providerId="LiveId" clId="{83C4B608-E3DE-467B-BB68-11B23E1C4C4F}" dt="2022-10-05T10:02:20.897" v="1747" actId="478"/>
          <ac:spMkLst>
            <pc:docMk/>
            <pc:sldMk cId="269410577" sldId="271"/>
            <ac:spMk id="2" creationId="{18893D2B-AA4C-1EA3-27E5-BDD7D5D1DDDA}"/>
          </ac:spMkLst>
        </pc:spChg>
        <pc:spChg chg="add del mod">
          <ac:chgData name="Cody Lee" userId="8d7fa1515bb57308" providerId="LiveId" clId="{83C4B608-E3DE-467B-BB68-11B23E1C4C4F}" dt="2022-10-05T10:09:10.807" v="2187" actId="26606"/>
          <ac:spMkLst>
            <pc:docMk/>
            <pc:sldMk cId="269410577" sldId="271"/>
            <ac:spMk id="3" creationId="{79A9D85F-7836-869D-B999-C44E1ECB48B1}"/>
          </ac:spMkLst>
        </pc:spChg>
        <pc:spChg chg="add del mod">
          <ac:chgData name="Cody Lee" userId="8d7fa1515bb57308" providerId="LiveId" clId="{83C4B608-E3DE-467B-BB68-11B23E1C4C4F}" dt="2022-10-05T10:48:15.318" v="2976" actId="478"/>
          <ac:spMkLst>
            <pc:docMk/>
            <pc:sldMk cId="269410577" sldId="271"/>
            <ac:spMk id="4" creationId="{8C5814DE-6293-0E91-5C1C-6CDB1BD982E5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0" creationId="{2B566528-1B12-4246-9431-5C2D7D081168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1" creationId="{5EF0EB7E-DA52-8C74-65C5-6776A5B67610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2" creationId="{2E80C965-DB6D-4F81-9E9E-B027384D0BD6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3" creationId="{3643F481-074A-565B-7398-5FB166133054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4" creationId="{A580F890-B085-4E95-96AA-55AEBEC5CE6E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5" creationId="{5BC112BF-6AC8-0601-6860-644612362889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6" creationId="{D3F51FEB-38FB-4F6C-9F7B-2F2AFAB65463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7" creationId="{6839F8C0-0107-9F54-0D1B-BE2FD99148AD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8" creationId="{1E547BA6-BAE0-43BB-A7CA-60F69CE252F0}"/>
          </ac:spMkLst>
        </pc:spChg>
        <pc:spChg chg="add del">
          <ac:chgData name="Cody Lee" userId="8d7fa1515bb57308" providerId="LiveId" clId="{83C4B608-E3DE-467B-BB68-11B23E1C4C4F}" dt="2022-10-05T10:09:03.615" v="2184" actId="26606"/>
          <ac:spMkLst>
            <pc:docMk/>
            <pc:sldMk cId="269410577" sldId="271"/>
            <ac:spMk id="20" creationId="{F812110C-454D-45D4-A43C-D268FC305665}"/>
          </ac:spMkLst>
        </pc:spChg>
        <pc:spChg chg="add del">
          <ac:chgData name="Cody Lee" userId="8d7fa1515bb57308" providerId="LiveId" clId="{83C4B608-E3DE-467B-BB68-11B23E1C4C4F}" dt="2022-10-05T10:09:03.615" v="2184" actId="26606"/>
          <ac:spMkLst>
            <pc:docMk/>
            <pc:sldMk cId="269410577" sldId="271"/>
            <ac:spMk id="21" creationId="{A3663F10-4AEF-432D-B195-513FD3539145}"/>
          </ac:spMkLst>
        </pc:spChg>
        <pc:spChg chg="add del">
          <ac:chgData name="Cody Lee" userId="8d7fa1515bb57308" providerId="LiveId" clId="{83C4B608-E3DE-467B-BB68-11B23E1C4C4F}" dt="2022-10-05T10:09:03.615" v="2184" actId="26606"/>
          <ac:spMkLst>
            <pc:docMk/>
            <pc:sldMk cId="269410577" sldId="271"/>
            <ac:spMk id="22" creationId="{E8AEFC5D-4625-4A90-904B-81C44B4AF2F8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27" creationId="{2B566528-1B12-4246-9431-5C2D7D081168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28" creationId="{2E80C965-DB6D-4F81-9E9E-B027384D0BD6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29" creationId="{A580F890-B085-4E95-96AA-55AEBEC5CE6E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30" creationId="{D3F51FEB-38FB-4F6C-9F7B-2F2AFAB65463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31" creationId="{1E547BA6-BAE0-43BB-A7CA-60F69CE252F0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33" creationId="{4799B420-DF29-1339-6886-D9CE758E9A32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34" creationId="{F2B0181A-87F1-EE86-6CA2-11F63478C81D}"/>
          </ac:spMkLst>
        </pc:spChg>
        <pc:spChg chg="add mod">
          <ac:chgData name="Cody Lee" userId="8d7fa1515bb57308" providerId="LiveId" clId="{83C4B608-E3DE-467B-BB68-11B23E1C4C4F}" dt="2022-10-05T10:48:29.025" v="2981" actId="1076"/>
          <ac:spMkLst>
            <pc:docMk/>
            <pc:sldMk cId="269410577" sldId="271"/>
            <ac:spMk id="36" creationId="{246D54D8-00D5-AB5E-82F5-AF3FC59E3BDB}"/>
          </ac:spMkLst>
        </pc:spChg>
        <pc:spChg chg="add mod">
          <ac:chgData name="Cody Lee" userId="8d7fa1515bb57308" providerId="LiveId" clId="{83C4B608-E3DE-467B-BB68-11B23E1C4C4F}" dt="2022-10-05T10:48:42.207" v="2984" actId="1076"/>
          <ac:spMkLst>
            <pc:docMk/>
            <pc:sldMk cId="269410577" sldId="271"/>
            <ac:spMk id="38" creationId="{6218430B-6387-CB30-D4DF-9F6F5922B484}"/>
          </ac:spMkLst>
        </pc:spChg>
        <pc:spChg chg="add mod">
          <ac:chgData name="Cody Lee" userId="8d7fa1515bb57308" providerId="LiveId" clId="{83C4B608-E3DE-467B-BB68-11B23E1C4C4F}" dt="2022-10-05T10:48:16.037" v="2977"/>
          <ac:spMkLst>
            <pc:docMk/>
            <pc:sldMk cId="269410577" sldId="271"/>
            <ac:spMk id="39" creationId="{8BA4BC52-8469-1450-467C-2DC8567A00DE}"/>
          </ac:spMkLst>
        </pc:spChg>
        <pc:spChg chg="add mod">
          <ac:chgData name="Cody Lee" userId="8d7fa1515bb57308" providerId="LiveId" clId="{83C4B608-E3DE-467B-BB68-11B23E1C4C4F}" dt="2022-10-05T10:49:05.943" v="2992" actId="1076"/>
          <ac:spMkLst>
            <pc:docMk/>
            <pc:sldMk cId="269410577" sldId="271"/>
            <ac:spMk id="40" creationId="{C95E0BEC-7F48-3B7E-4819-8BD9317A401C}"/>
          </ac:spMkLst>
        </pc:spChg>
        <pc:spChg chg="add mod">
          <ac:chgData name="Cody Lee" userId="8d7fa1515bb57308" providerId="LiveId" clId="{83C4B608-E3DE-467B-BB68-11B23E1C4C4F}" dt="2022-10-05T10:48:54.775" v="2988" actId="1076"/>
          <ac:spMkLst>
            <pc:docMk/>
            <pc:sldMk cId="269410577" sldId="271"/>
            <ac:spMk id="41" creationId="{070F46B9-EF0B-BB86-4EAA-082D9571A798}"/>
          </ac:spMkLst>
        </pc:spChg>
        <pc:spChg chg="add mod">
          <ac:chgData name="Cody Lee" userId="8d7fa1515bb57308" providerId="LiveId" clId="{83C4B608-E3DE-467B-BB68-11B23E1C4C4F}" dt="2022-10-05T10:48:45.003" v="2985" actId="1076"/>
          <ac:spMkLst>
            <pc:docMk/>
            <pc:sldMk cId="269410577" sldId="271"/>
            <ac:spMk id="45" creationId="{4D76DB5A-AEB3-7A59-63CC-0BF75691C0A5}"/>
          </ac:spMkLst>
        </pc:spChg>
        <pc:spChg chg="add mod">
          <ac:chgData name="Cody Lee" userId="8d7fa1515bb57308" providerId="LiveId" clId="{83C4B608-E3DE-467B-BB68-11B23E1C4C4F}" dt="2022-10-05T10:48:58.623" v="2989" actId="1076"/>
          <ac:spMkLst>
            <pc:docMk/>
            <pc:sldMk cId="269410577" sldId="271"/>
            <ac:spMk id="46" creationId="{4EE89794-872B-0283-F7D3-7F1F175BB89C}"/>
          </ac:spMkLst>
        </pc:spChg>
        <pc:graphicFrameChg chg="add del">
          <ac:chgData name="Cody Lee" userId="8d7fa1515bb57308" providerId="LiveId" clId="{83C4B608-E3DE-467B-BB68-11B23E1C4C4F}" dt="2022-10-05T10:08:58.418" v="2182" actId="26606"/>
          <ac:graphicFrameMkLst>
            <pc:docMk/>
            <pc:sldMk cId="269410577" sldId="271"/>
            <ac:graphicFrameMk id="6" creationId="{1DA8867A-9829-BAD4-2C94-AC77989CFAEA}"/>
          </ac:graphicFrameMkLst>
        </pc:graphicFrameChg>
        <pc:graphicFrameChg chg="add del">
          <ac:chgData name="Cody Lee" userId="8d7fa1515bb57308" providerId="LiveId" clId="{83C4B608-E3DE-467B-BB68-11B23E1C4C4F}" dt="2022-10-05T10:09:03.615" v="2184" actId="26606"/>
          <ac:graphicFrameMkLst>
            <pc:docMk/>
            <pc:sldMk cId="269410577" sldId="271"/>
            <ac:graphicFrameMk id="23" creationId="{05634FE1-F5CD-C7A2-0E15-F3AB1F46C6B8}"/>
          </ac:graphicFrameMkLst>
        </pc:graphicFrameChg>
        <pc:graphicFrameChg chg="add del">
          <ac:chgData name="Cody Lee" userId="8d7fa1515bb57308" providerId="LiveId" clId="{83C4B608-E3DE-467B-BB68-11B23E1C4C4F}" dt="2022-10-05T10:09:10.779" v="2186" actId="26606"/>
          <ac:graphicFrameMkLst>
            <pc:docMk/>
            <pc:sldMk cId="269410577" sldId="271"/>
            <ac:graphicFrameMk id="25" creationId="{3A44C42D-FE39-F9CD-3F88-5F1891BA23C7}"/>
          </ac:graphicFrameMkLst>
        </pc:graphicFrameChg>
        <pc:graphicFrameChg chg="add del mod">
          <ac:chgData name="Cody Lee" userId="8d7fa1515bb57308" providerId="LiveId" clId="{83C4B608-E3DE-467B-BB68-11B23E1C4C4F}" dt="2022-10-05T10:48:15.318" v="2976" actId="478"/>
          <ac:graphicFrameMkLst>
            <pc:docMk/>
            <pc:sldMk cId="269410577" sldId="271"/>
            <ac:graphicFrameMk id="32" creationId="{1DA8867A-9829-BAD4-2C94-AC77989CFAEA}"/>
          </ac:graphicFrameMkLst>
        </pc:graphicFrameChg>
        <pc:picChg chg="add del mod">
          <ac:chgData name="Cody Lee" userId="8d7fa1515bb57308" providerId="LiveId" clId="{83C4B608-E3DE-467B-BB68-11B23E1C4C4F}" dt="2022-10-05T10:48:15.318" v="2976" actId="478"/>
          <ac:picMkLst>
            <pc:docMk/>
            <pc:sldMk cId="269410577" sldId="271"/>
            <ac:picMk id="5" creationId="{D26104AD-2384-FB1B-0A03-291514F4A46C}"/>
          </ac:picMkLst>
        </pc:picChg>
        <pc:picChg chg="add del mod">
          <ac:chgData name="Cody Lee" userId="8d7fa1515bb57308" providerId="LiveId" clId="{83C4B608-E3DE-467B-BB68-11B23E1C4C4F}" dt="2022-10-05T10:48:15.318" v="2976" actId="478"/>
          <ac:picMkLst>
            <pc:docMk/>
            <pc:sldMk cId="269410577" sldId="271"/>
            <ac:picMk id="8" creationId="{FF33CAA4-FAE1-AB46-CD3D-C5FDBE381B50}"/>
          </ac:picMkLst>
        </pc:picChg>
        <pc:picChg chg="add del mod">
          <ac:chgData name="Cody Lee" userId="8d7fa1515bb57308" providerId="LiveId" clId="{83C4B608-E3DE-467B-BB68-11B23E1C4C4F}" dt="2022-10-05T10:48:12.879" v="2975"/>
          <ac:picMkLst>
            <pc:docMk/>
            <pc:sldMk cId="269410577" sldId="271"/>
            <ac:picMk id="9" creationId="{5D725935-37F9-4B25-95CC-9EB3290E1E45}"/>
          </ac:picMkLst>
        </pc:picChg>
        <pc:picChg chg="add mod">
          <ac:chgData name="Cody Lee" userId="8d7fa1515bb57308" providerId="LiveId" clId="{83C4B608-E3DE-467B-BB68-11B23E1C4C4F}" dt="2022-10-05T10:49:01.285" v="2991" actId="1076"/>
          <ac:picMkLst>
            <pc:docMk/>
            <pc:sldMk cId="269410577" sldId="271"/>
            <ac:picMk id="37" creationId="{1459BE5D-6053-6A02-E1D6-ECC33B2096B2}"/>
          </ac:picMkLst>
        </pc:picChg>
        <pc:cxnChg chg="add del mod">
          <ac:chgData name="Cody Lee" userId="8d7fa1515bb57308" providerId="LiveId" clId="{83C4B608-E3DE-467B-BB68-11B23E1C4C4F}" dt="2022-10-05T10:48:15.318" v="2976" actId="478"/>
          <ac:cxnSpMkLst>
            <pc:docMk/>
            <pc:sldMk cId="269410577" sldId="271"/>
            <ac:cxnSpMk id="7" creationId="{6E51DEC8-B2EA-BA79-566D-2B77AED8813E}"/>
          </ac:cxnSpMkLst>
        </pc:cxnChg>
        <pc:cxnChg chg="add del mod">
          <ac:chgData name="Cody Lee" userId="8d7fa1515bb57308" providerId="LiveId" clId="{83C4B608-E3DE-467B-BB68-11B23E1C4C4F}" dt="2022-10-05T10:48:12.879" v="2975"/>
          <ac:cxnSpMkLst>
            <pc:docMk/>
            <pc:sldMk cId="269410577" sldId="271"/>
            <ac:cxnSpMk id="19" creationId="{BDC51F8E-53BC-F4D1-DF4E-EAD3F6F2C067}"/>
          </ac:cxnSpMkLst>
        </pc:cxnChg>
        <pc:cxnChg chg="add del mod">
          <ac:chgData name="Cody Lee" userId="8d7fa1515bb57308" providerId="LiveId" clId="{83C4B608-E3DE-467B-BB68-11B23E1C4C4F}" dt="2022-10-05T10:48:12.879" v="2975"/>
          <ac:cxnSpMkLst>
            <pc:docMk/>
            <pc:sldMk cId="269410577" sldId="271"/>
            <ac:cxnSpMk id="24" creationId="{F98403EC-E47D-7ABD-C3B9-6AA133AE3D14}"/>
          </ac:cxnSpMkLst>
        </pc:cxnChg>
        <pc:cxnChg chg="add del mod">
          <ac:chgData name="Cody Lee" userId="8d7fa1515bb57308" providerId="LiveId" clId="{83C4B608-E3DE-467B-BB68-11B23E1C4C4F}" dt="2022-10-05T10:48:12.879" v="2975"/>
          <ac:cxnSpMkLst>
            <pc:docMk/>
            <pc:sldMk cId="269410577" sldId="271"/>
            <ac:cxnSpMk id="26" creationId="{E448EFA7-A921-90D1-4F2A-AEA314D449A9}"/>
          </ac:cxnSpMkLst>
        </pc:cxnChg>
        <pc:cxnChg chg="add mod">
          <ac:chgData name="Cody Lee" userId="8d7fa1515bb57308" providerId="LiveId" clId="{83C4B608-E3DE-467B-BB68-11B23E1C4C4F}" dt="2022-10-05T10:48:51.070" v="2987" actId="1076"/>
          <ac:cxnSpMkLst>
            <pc:docMk/>
            <pc:sldMk cId="269410577" sldId="271"/>
            <ac:cxnSpMk id="42" creationId="{65EDD5EC-4088-11C9-330A-20A3FEDE3445}"/>
          </ac:cxnSpMkLst>
        </pc:cxnChg>
        <pc:cxnChg chg="add mod">
          <ac:chgData name="Cody Lee" userId="8d7fa1515bb57308" providerId="LiveId" clId="{83C4B608-E3DE-467B-BB68-11B23E1C4C4F}" dt="2022-10-05T10:48:49.003" v="2986" actId="1076"/>
          <ac:cxnSpMkLst>
            <pc:docMk/>
            <pc:sldMk cId="269410577" sldId="271"/>
            <ac:cxnSpMk id="43" creationId="{B54A7666-AD5F-75DD-012A-F9E556B8F845}"/>
          </ac:cxnSpMkLst>
        </pc:cxnChg>
        <pc:cxnChg chg="add mod">
          <ac:chgData name="Cody Lee" userId="8d7fa1515bb57308" providerId="LiveId" clId="{83C4B608-E3DE-467B-BB68-11B23E1C4C4F}" dt="2022-10-05T10:48:35.541" v="2983" actId="1076"/>
          <ac:cxnSpMkLst>
            <pc:docMk/>
            <pc:sldMk cId="269410577" sldId="271"/>
            <ac:cxnSpMk id="44" creationId="{A2F727BE-1B84-B00E-0E88-540A1132CC61}"/>
          </ac:cxnSpMkLst>
        </pc:cxnChg>
      </pc:sldChg>
      <pc:sldChg chg="addSp delSp modSp new mod setBg delDesignElem">
        <pc:chgData name="Cody Lee" userId="8d7fa1515bb57308" providerId="LiveId" clId="{83C4B608-E3DE-467B-BB68-11B23E1C4C4F}" dt="2022-10-05T12:47:57.529" v="4652" actId="1076"/>
        <pc:sldMkLst>
          <pc:docMk/>
          <pc:sldMk cId="1263316446" sldId="272"/>
        </pc:sldMkLst>
        <pc:spChg chg="mod">
          <ac:chgData name="Cody Lee" userId="8d7fa1515bb57308" providerId="LiveId" clId="{83C4B608-E3DE-467B-BB68-11B23E1C4C4F}" dt="2022-10-05T11:02:27.147" v="3156" actId="1076"/>
          <ac:spMkLst>
            <pc:docMk/>
            <pc:sldMk cId="1263316446" sldId="272"/>
            <ac:spMk id="2" creationId="{6B5DE938-0AC8-2E0C-AF13-2C690B081DF7}"/>
          </ac:spMkLst>
        </pc:spChg>
        <pc:spChg chg="mod">
          <ac:chgData name="Cody Lee" userId="8d7fa1515bb57308" providerId="LiveId" clId="{83C4B608-E3DE-467B-BB68-11B23E1C4C4F}" dt="2022-10-05T12:47:57.529" v="4652" actId="1076"/>
          <ac:spMkLst>
            <pc:docMk/>
            <pc:sldMk cId="1263316446" sldId="272"/>
            <ac:spMk id="3" creationId="{C447CEFE-7DB4-A95F-8BCF-85E73DFB7171}"/>
          </ac:spMkLst>
        </pc:spChg>
        <pc:spChg chg="add mod">
          <ac:chgData name="Cody Lee" userId="8d7fa1515bb57308" providerId="LiveId" clId="{83C4B608-E3DE-467B-BB68-11B23E1C4C4F}" dt="2022-10-05T11:00:15.415" v="3126" actId="1076"/>
          <ac:spMkLst>
            <pc:docMk/>
            <pc:sldMk cId="1263316446" sldId="272"/>
            <ac:spMk id="6" creationId="{86363D33-696A-48DF-C9AF-8B44551DEC5C}"/>
          </ac:spMkLst>
        </pc:spChg>
        <pc:spChg chg="add del">
          <ac:chgData name="Cody Lee" userId="8d7fa1515bb57308" providerId="LiveId" clId="{83C4B608-E3DE-467B-BB68-11B23E1C4C4F}" dt="2022-10-05T10:38:49.143" v="2804" actId="26606"/>
          <ac:spMkLst>
            <pc:docMk/>
            <pc:sldMk cId="1263316446" sldId="272"/>
            <ac:spMk id="11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38:49.143" v="2804" actId="26606"/>
          <ac:spMkLst>
            <pc:docMk/>
            <pc:sldMk cId="1263316446" sldId="272"/>
            <ac:spMk id="13" creationId="{3B2069EE-A08E-44F0-B3F9-3CF8CC2DCAD5}"/>
          </ac:spMkLst>
        </pc:spChg>
        <pc:spChg chg="add del">
          <ac:chgData name="Cody Lee" userId="8d7fa1515bb57308" providerId="LiveId" clId="{83C4B608-E3DE-467B-BB68-11B23E1C4C4F}" dt="2022-10-05T11:00:06.913" v="3122" actId="26606"/>
          <ac:spMkLst>
            <pc:docMk/>
            <pc:sldMk cId="1263316446" sldId="272"/>
            <ac:spMk id="19" creationId="{DD7EED39-224E-4230-8FD1-B1E1AF6C6E36}"/>
          </ac:spMkLst>
        </pc:spChg>
        <pc:spChg chg="add">
          <ac:chgData name="Cody Lee" userId="8d7fa1515bb57308" providerId="LiveId" clId="{83C4B608-E3DE-467B-BB68-11B23E1C4C4F}" dt="2022-10-05T11:00:11.486" v="3125" actId="26606"/>
          <ac:spMkLst>
            <pc:docMk/>
            <pc:sldMk cId="1263316446" sldId="272"/>
            <ac:spMk id="20" creationId="{21ECAAB0-702B-4C08-B30F-0AFAC3479ADF}"/>
          </ac:spMkLst>
        </pc:spChg>
        <pc:spChg chg="add del">
          <ac:chgData name="Cody Lee" userId="8d7fa1515bb57308" providerId="LiveId" clId="{83C4B608-E3DE-467B-BB68-11B23E1C4C4F}" dt="2022-10-05T10:38:48.604" v="2800" actId="26606"/>
          <ac:spMkLst>
            <pc:docMk/>
            <pc:sldMk cId="1263316446" sldId="272"/>
            <ac:spMk id="22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38:48.604" v="2800" actId="26606"/>
          <ac:spMkLst>
            <pc:docMk/>
            <pc:sldMk cId="1263316446" sldId="272"/>
            <ac:spMk id="24" creationId="{B19D093C-27FB-4032-B282-42C4563F257C}"/>
          </ac:spMkLst>
        </pc:spChg>
        <pc:spChg chg="add del">
          <ac:chgData name="Cody Lee" userId="8d7fa1515bb57308" providerId="LiveId" clId="{83C4B608-E3DE-467B-BB68-11B23E1C4C4F}" dt="2022-10-05T10:38:49.127" v="2803" actId="26606"/>
          <ac:spMkLst>
            <pc:docMk/>
            <pc:sldMk cId="1263316446" sldId="272"/>
            <ac:spMk id="30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38:49.127" v="2803" actId="26606"/>
          <ac:spMkLst>
            <pc:docMk/>
            <pc:sldMk cId="1263316446" sldId="272"/>
            <ac:spMk id="31" creationId="{3B2069EE-A08E-44F0-B3F9-3CF8CC2DCAD5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263316446" sldId="272"/>
            <ac:spMk id="36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263316446" sldId="272"/>
            <ac:spMk id="37" creationId="{B19D093C-27FB-4032-B282-42C4563F257C}"/>
          </ac:spMkLst>
        </pc:spChg>
        <pc:grpChg chg="add del">
          <ac:chgData name="Cody Lee" userId="8d7fa1515bb57308" providerId="LiveId" clId="{83C4B608-E3DE-467B-BB68-11B23E1C4C4F}" dt="2022-10-05T11:00:06.913" v="3122" actId="26606"/>
          <ac:grpSpMkLst>
            <pc:docMk/>
            <pc:sldMk cId="1263316446" sldId="272"/>
            <ac:grpSpMk id="8" creationId="{A2E861A3-F23C-46B8-A38A-4A22E453D993}"/>
          </ac:grpSpMkLst>
        </pc:grpChg>
        <pc:grpChg chg="add">
          <ac:chgData name="Cody Lee" userId="8d7fa1515bb57308" providerId="LiveId" clId="{83C4B608-E3DE-467B-BB68-11B23E1C4C4F}" dt="2022-10-05T11:00:11.486" v="3125" actId="26606"/>
          <ac:grpSpMkLst>
            <pc:docMk/>
            <pc:sldMk cId="1263316446" sldId="272"/>
            <ac:grpSpMk id="9" creationId="{28A4A409-9242-444A-AC1F-809866828B50}"/>
          </ac:grpSpMkLst>
        </pc:grpChg>
        <pc:grpChg chg="add del">
          <ac:chgData name="Cody Lee" userId="8d7fa1515bb57308" providerId="LiveId" clId="{83C4B608-E3DE-467B-BB68-11B23E1C4C4F}" dt="2022-10-05T10:38:49.143" v="2804" actId="26606"/>
          <ac:grpSpMkLst>
            <pc:docMk/>
            <pc:sldMk cId="1263316446" sldId="272"/>
            <ac:grpSpMk id="15" creationId="{C9888C69-11CC-40BA-BABF-F9B7E11C9156}"/>
          </ac:grpSpMkLst>
        </pc:grpChg>
        <pc:grpChg chg="add del">
          <ac:chgData name="Cody Lee" userId="8d7fa1515bb57308" providerId="LiveId" clId="{83C4B608-E3DE-467B-BB68-11B23E1C4C4F}" dt="2022-10-05T10:38:48.604" v="2800" actId="26606"/>
          <ac:grpSpMkLst>
            <pc:docMk/>
            <pc:sldMk cId="1263316446" sldId="272"/>
            <ac:grpSpMk id="26" creationId="{35EE815E-1BD3-4777-B652-6D98825BF66B}"/>
          </ac:grpSpMkLst>
        </pc:grpChg>
        <pc:grpChg chg="add del">
          <ac:chgData name="Cody Lee" userId="8d7fa1515bb57308" providerId="LiveId" clId="{83C4B608-E3DE-467B-BB68-11B23E1C4C4F}" dt="2022-10-05T10:38:49.127" v="2803" actId="26606"/>
          <ac:grpSpMkLst>
            <pc:docMk/>
            <pc:sldMk cId="1263316446" sldId="272"/>
            <ac:grpSpMk id="32" creationId="{C9888C69-11CC-40BA-BABF-F9B7E11C9156}"/>
          </ac:grpSpMkLst>
        </pc:gr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263316446" sldId="272"/>
            <ac:grpSpMk id="38" creationId="{35EE815E-1BD3-4777-B652-6D98825BF66B}"/>
          </ac:grpSpMkLst>
        </pc:grpChg>
        <pc:picChg chg="add mod ord">
          <ac:chgData name="Cody Lee" userId="8d7fa1515bb57308" providerId="LiveId" clId="{83C4B608-E3DE-467B-BB68-11B23E1C4C4F}" dt="2022-10-05T11:00:11.486" v="3125" actId="26606"/>
          <ac:picMkLst>
            <pc:docMk/>
            <pc:sldMk cId="1263316446" sldId="272"/>
            <ac:picMk id="5" creationId="{12ACEC67-E7E8-0F33-CC90-42F68CEA8FC1}"/>
          </ac:picMkLst>
        </pc:picChg>
      </pc:sldChg>
      <pc:sldChg chg="addSp delSp modSp add mod ord setBg delDesignElem modShow">
        <pc:chgData name="Cody Lee" userId="8d7fa1515bb57308" providerId="LiveId" clId="{83C4B608-E3DE-467B-BB68-11B23E1C4C4F}" dt="2022-10-05T17:22:09.430" v="5617" actId="1076"/>
        <pc:sldMkLst>
          <pc:docMk/>
          <pc:sldMk cId="1112606789" sldId="273"/>
        </pc:sldMkLst>
        <pc:spChg chg="del mod">
          <ac:chgData name="Cody Lee" userId="8d7fa1515bb57308" providerId="LiveId" clId="{83C4B608-E3DE-467B-BB68-11B23E1C4C4F}" dt="2022-10-05T10:06:22.242" v="2078" actId="22"/>
          <ac:spMkLst>
            <pc:docMk/>
            <pc:sldMk cId="1112606789" sldId="273"/>
            <ac:spMk id="3" creationId="{79A9D85F-7836-869D-B999-C44E1ECB48B1}"/>
          </ac:spMkLst>
        </pc:spChg>
        <pc:spChg chg="mod">
          <ac:chgData name="Cody Lee" userId="8d7fa1515bb57308" providerId="LiveId" clId="{83C4B608-E3DE-467B-BB68-11B23E1C4C4F}" dt="2022-10-05T17:21:50.181" v="5610" actId="1076"/>
          <ac:spMkLst>
            <pc:docMk/>
            <pc:sldMk cId="1112606789" sldId="273"/>
            <ac:spMk id="4" creationId="{8C5814DE-6293-0E91-5C1C-6CDB1BD982E5}"/>
          </ac:spMkLst>
        </pc:spChg>
        <pc:spChg chg="add del">
          <ac:chgData name="Cody Lee" userId="8d7fa1515bb57308" providerId="LiveId" clId="{83C4B608-E3DE-467B-BB68-11B23E1C4C4F}" dt="2022-10-05T10:12:19.155" v="2228" actId="478"/>
          <ac:spMkLst>
            <pc:docMk/>
            <pc:sldMk cId="1112606789" sldId="273"/>
            <ac:spMk id="8" creationId="{C6404036-E75E-DE6E-7C34-77C8423299A2}"/>
          </ac:spMkLst>
        </pc:spChg>
        <pc:spChg chg="add del mod">
          <ac:chgData name="Cody Lee" userId="8d7fa1515bb57308" providerId="LiveId" clId="{83C4B608-E3DE-467B-BB68-11B23E1C4C4F}" dt="2022-10-05T10:41:55.452" v="2903" actId="478"/>
          <ac:spMkLst>
            <pc:docMk/>
            <pc:sldMk cId="1112606789" sldId="273"/>
            <ac:spMk id="9" creationId="{AF6978C3-4DF3-7AA6-FD63-873B5E49C970}"/>
          </ac:spMkLst>
        </pc:spChg>
        <pc:spChg chg="add del">
          <ac:chgData name="Cody Lee" userId="8d7fa1515bb57308" providerId="LiveId" clId="{83C4B608-E3DE-467B-BB68-11B23E1C4C4F}" dt="2022-10-05T10:54:18.054" v="3055" actId="478"/>
          <ac:spMkLst>
            <pc:docMk/>
            <pc:sldMk cId="1112606789" sldId="273"/>
            <ac:spMk id="10" creationId="{23584E3D-62C9-30B3-FAB4-C99C16B1B1BD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11" creationId="{F19A0D85-086D-6012-06DA-C00414E3C9B6}"/>
          </ac:spMkLst>
        </pc:spChg>
        <pc:spChg chg="add del">
          <ac:chgData name="Cody Lee" userId="8d7fa1515bb57308" providerId="LiveId" clId="{83C4B608-E3DE-467B-BB68-11B23E1C4C4F}" dt="2022-10-05T10:11:04.152" v="2211" actId="26606"/>
          <ac:spMkLst>
            <pc:docMk/>
            <pc:sldMk cId="1112606789" sldId="273"/>
            <ac:spMk id="12" creationId="{823AC064-BC96-4F32-8AE1-B2FD38754823}"/>
          </ac:spMkLst>
        </pc:spChg>
        <pc:spChg chg="add del">
          <ac:chgData name="Cody Lee" userId="8d7fa1515bb57308" providerId="LiveId" clId="{83C4B608-E3DE-467B-BB68-11B23E1C4C4F}" dt="2022-10-05T10:11:06.637" v="2213" actId="26606"/>
          <ac:spMkLst>
            <pc:docMk/>
            <pc:sldMk cId="1112606789" sldId="273"/>
            <ac:spMk id="18" creationId="{C4879EFC-8E62-4E00-973C-C45EE9EC676D}"/>
          </ac:spMkLst>
        </pc:spChg>
        <pc:spChg chg="add del">
          <ac:chgData name="Cody Lee" userId="8d7fa1515bb57308" providerId="LiveId" clId="{83C4B608-E3DE-467B-BB68-11B23E1C4C4F}" dt="2022-10-05T10:11:06.637" v="2213" actId="26606"/>
          <ac:spMkLst>
            <pc:docMk/>
            <pc:sldMk cId="1112606789" sldId="273"/>
            <ac:spMk id="19" creationId="{D6A9C53F-5F90-40A5-8C85-5412D39C8C68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0" creationId="{5E791F2F-79DB-4CC0-9FA1-001E3E91E8B7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1" creationId="{385E1BDC-A9B0-4A87-82E3-F3187F69A802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2" creationId="{0990C621-3B8B-4820-8328-D47EF7CE823C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3" creationId="{C1A2385B-1D2A-4E17-84FA-6CB7F0AAE473}"/>
          </ac:spMkLst>
        </pc:spChg>
        <pc:spChg chg="add del">
          <ac:chgData name="Cody Lee" userId="8d7fa1515bb57308" providerId="LiveId" clId="{83C4B608-E3DE-467B-BB68-11B23E1C4C4F}" dt="2022-10-05T10:11:21.518" v="2219" actId="26606"/>
          <ac:spMkLst>
            <pc:docMk/>
            <pc:sldMk cId="1112606789" sldId="273"/>
            <ac:spMk id="25" creationId="{C4879EFC-8E62-4E00-973C-C45EE9EC676D}"/>
          </ac:spMkLst>
        </pc:spChg>
        <pc:spChg chg="add del">
          <ac:chgData name="Cody Lee" userId="8d7fa1515bb57308" providerId="LiveId" clId="{83C4B608-E3DE-467B-BB68-11B23E1C4C4F}" dt="2022-10-05T10:11:21.518" v="2219" actId="26606"/>
          <ac:spMkLst>
            <pc:docMk/>
            <pc:sldMk cId="1112606789" sldId="273"/>
            <ac:spMk id="26" creationId="{D6A9C53F-5F90-40A5-8C85-5412D39C8C68}"/>
          </ac:spMkLst>
        </pc:spChg>
        <pc:spChg chg="add mod ord">
          <ac:chgData name="Cody Lee" userId="8d7fa1515bb57308" providerId="LiveId" clId="{83C4B608-E3DE-467B-BB68-11B23E1C4C4F}" dt="2022-10-05T17:22:09.430" v="5617" actId="1076"/>
          <ac:spMkLst>
            <pc:docMk/>
            <pc:sldMk cId="1112606789" sldId="273"/>
            <ac:spMk id="30" creationId="{EEF6E29A-2580-FEAE-C0FB-C17E3BA1192D}"/>
          </ac:spMkLst>
        </pc:spChg>
        <pc:spChg chg="add del">
          <ac:chgData name="Cody Lee" userId="8d7fa1515bb57308" providerId="LiveId" clId="{83C4B608-E3DE-467B-BB68-11B23E1C4C4F}" dt="2022-10-05T10:11:49.785" v="2224" actId="26606"/>
          <ac:spMkLst>
            <pc:docMk/>
            <pc:sldMk cId="1112606789" sldId="273"/>
            <ac:spMk id="31" creationId="{D7D03296-BABA-47AD-A5D5-ED156727016E}"/>
          </ac:spMkLst>
        </pc:spChg>
        <pc:spChg chg="add del">
          <ac:chgData name="Cody Lee" userId="8d7fa1515bb57308" providerId="LiveId" clId="{83C4B608-E3DE-467B-BB68-11B23E1C4C4F}" dt="2022-10-05T10:11:49.785" v="2224" actId="26606"/>
          <ac:spMkLst>
            <pc:docMk/>
            <pc:sldMk cId="1112606789" sldId="273"/>
            <ac:spMk id="33" creationId="{284A8429-F65A-490D-96E4-1158D3E8A026}"/>
          </ac:spMkLst>
        </pc:spChg>
        <pc:spChg chg="add del">
          <ac:chgData name="Cody Lee" userId="8d7fa1515bb57308" providerId="LiveId" clId="{83C4B608-E3DE-467B-BB68-11B23E1C4C4F}" dt="2022-10-05T10:11:49.785" v="2224" actId="26606"/>
          <ac:spMkLst>
            <pc:docMk/>
            <pc:sldMk cId="1112606789" sldId="273"/>
            <ac:spMk id="35" creationId="{0F022291-A82B-4D23-A1E0-5F9BD684669E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12606789" sldId="273"/>
            <ac:spMk id="40" creationId="{C4879EFC-8E62-4E00-973C-C45EE9EC676D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12606789" sldId="273"/>
            <ac:spMk id="42" creationId="{D6A9C53F-5F90-40A5-8C85-5412D39C8C68}"/>
          </ac:spMkLst>
        </pc:spChg>
        <pc:spChg chg="add del">
          <ac:chgData name="Cody Lee" userId="8d7fa1515bb57308" providerId="LiveId" clId="{83C4B608-E3DE-467B-BB68-11B23E1C4C4F}" dt="2022-10-05T10:54:53.300" v="3058" actId="26606"/>
          <ac:spMkLst>
            <pc:docMk/>
            <pc:sldMk cId="1112606789" sldId="273"/>
            <ac:spMk id="43" creationId="{FE7077A0-316E-4437-8098-7871335C5090}"/>
          </ac:spMkLst>
        </pc:spChg>
        <pc:spChg chg="add del">
          <ac:chgData name="Cody Lee" userId="8d7fa1515bb57308" providerId="LiveId" clId="{83C4B608-E3DE-467B-BB68-11B23E1C4C4F}" dt="2022-10-05T10:55:09.631" v="3062" actId="26606"/>
          <ac:spMkLst>
            <pc:docMk/>
            <pc:sldMk cId="1112606789" sldId="273"/>
            <ac:spMk id="60" creationId="{3AA011D0-5370-4565-A6FE-985250DD8684}"/>
          </ac:spMkLst>
        </pc:spChg>
        <pc:spChg chg="add del">
          <ac:chgData name="Cody Lee" userId="8d7fa1515bb57308" providerId="LiveId" clId="{83C4B608-E3DE-467B-BB68-11B23E1C4C4F}" dt="2022-10-05T10:55:11.749" v="3064" actId="26606"/>
          <ac:spMkLst>
            <pc:docMk/>
            <pc:sldMk cId="1112606789" sldId="273"/>
            <ac:spMk id="63" creationId="{D174E4C1-AA50-433F-AD76-DA27DCD1BDD0}"/>
          </ac:spMkLst>
        </pc:spChg>
        <pc:spChg chg="add del">
          <ac:chgData name="Cody Lee" userId="8d7fa1515bb57308" providerId="LiveId" clId="{83C4B608-E3DE-467B-BB68-11B23E1C4C4F}" dt="2022-10-05T10:55:25.263" v="3071" actId="26606"/>
          <ac:spMkLst>
            <pc:docMk/>
            <pc:sldMk cId="1112606789" sldId="273"/>
            <ac:spMk id="66" creationId="{0581D336-A3AD-4CFD-9908-797597256A4C}"/>
          </ac:spMkLst>
        </pc:spChg>
        <pc:spChg chg="add del">
          <ac:chgData name="Cody Lee" userId="8d7fa1515bb57308" providerId="LiveId" clId="{83C4B608-E3DE-467B-BB68-11B23E1C4C4F}" dt="2022-10-05T10:55:24.671" v="3068" actId="26606"/>
          <ac:spMkLst>
            <pc:docMk/>
            <pc:sldMk cId="1112606789" sldId="273"/>
            <ac:spMk id="79" creationId="{0581D336-A3AD-4CFD-9908-797597256A4C}"/>
          </ac:spMkLst>
        </pc:spChg>
        <pc:grpChg chg="add del">
          <ac:chgData name="Cody Lee" userId="8d7fa1515bb57308" providerId="LiveId" clId="{83C4B608-E3DE-467B-BB68-11B23E1C4C4F}" dt="2022-10-05T10:54:53.308" v="3059" actId="26606"/>
          <ac:grpSpMkLst>
            <pc:docMk/>
            <pc:sldMk cId="1112606789" sldId="273"/>
            <ac:grpSpMk id="24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4:53.300" v="3058" actId="26606"/>
          <ac:grpSpMkLst>
            <pc:docMk/>
            <pc:sldMk cId="1112606789" sldId="273"/>
            <ac:grpSpMk id="34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5:11.759" v="3065" actId="26606"/>
          <ac:grpSpMkLst>
            <pc:docMk/>
            <pc:sldMk cId="1112606789" sldId="273"/>
            <ac:grpSpMk id="45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5:09.631" v="3062" actId="26606"/>
          <ac:grpSpMkLst>
            <pc:docMk/>
            <pc:sldMk cId="1112606789" sldId="273"/>
            <ac:grpSpMk id="52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5:11.749" v="3064" actId="26606"/>
          <ac:grpSpMkLst>
            <pc:docMk/>
            <pc:sldMk cId="1112606789" sldId="273"/>
            <ac:grpSpMk id="62" creationId="{7CD2F605-77BD-4D9C-BC95-97EB75D69D88}"/>
          </ac:grpSpMkLst>
        </pc:grpChg>
        <pc:grpChg chg="add del">
          <ac:chgData name="Cody Lee" userId="8d7fa1515bb57308" providerId="LiveId" clId="{83C4B608-E3DE-467B-BB68-11B23E1C4C4F}" dt="2022-10-05T10:55:25.263" v="3071" actId="26606"/>
          <ac:grpSpMkLst>
            <pc:docMk/>
            <pc:sldMk cId="1112606789" sldId="273"/>
            <ac:grpSpMk id="65" creationId="{7CD2F605-77BD-4D9C-BC95-97EB75D69D88}"/>
          </ac:grpSpMkLst>
        </pc:grpChg>
        <pc:grpChg chg="add del">
          <ac:chgData name="Cody Lee" userId="8d7fa1515bb57308" providerId="LiveId" clId="{83C4B608-E3DE-467B-BB68-11B23E1C4C4F}" dt="2022-10-05T10:55:24.671" v="3068" actId="26606"/>
          <ac:grpSpMkLst>
            <pc:docMk/>
            <pc:sldMk cId="1112606789" sldId="273"/>
            <ac:grpSpMk id="71" creationId="{7CD2F605-77BD-4D9C-BC95-97EB75D69D88}"/>
          </ac:grpSpMkLst>
        </pc:grpChg>
        <pc:grpChg chg="add del">
          <ac:chgData name="Cody Lee" userId="8d7fa1515bb57308" providerId="LiveId" clId="{83C4B608-E3DE-467B-BB68-11B23E1C4C4F}" dt="2022-10-05T10:55:25.256" v="3070" actId="26606"/>
          <ac:grpSpMkLst>
            <pc:docMk/>
            <pc:sldMk cId="1112606789" sldId="273"/>
            <ac:grpSpMk id="81" creationId="{56C5F458-F0B9-4584-B7A3-BA39F9E9FC93}"/>
          </ac:grpSpMkLst>
        </pc:grpChg>
        <pc:grpChg chg="add">
          <ac:chgData name="Cody Lee" userId="8d7fa1515bb57308" providerId="LiveId" clId="{83C4B608-E3DE-467B-BB68-11B23E1C4C4F}" dt="2022-10-05T10:55:25.263" v="3071" actId="26606"/>
          <ac:grpSpMkLst>
            <pc:docMk/>
            <pc:sldMk cId="1112606789" sldId="273"/>
            <ac:grpSpMk id="83" creationId="{56C5F458-F0B9-4584-B7A3-BA39F9E9FC93}"/>
          </ac:grpSpMkLst>
        </pc:grpChg>
        <pc:picChg chg="add del mod ord modCrop">
          <ac:chgData name="Cody Lee" userId="8d7fa1515bb57308" providerId="LiveId" clId="{83C4B608-E3DE-467B-BB68-11B23E1C4C4F}" dt="2022-10-05T12:44:16.422" v="4601" actId="478"/>
          <ac:picMkLst>
            <pc:docMk/>
            <pc:sldMk cId="1112606789" sldId="273"/>
            <ac:picMk id="5" creationId="{F6888A43-A0A6-D6BB-D430-6881C0A488F9}"/>
          </ac:picMkLst>
        </pc:picChg>
        <pc:picChg chg="add del mod ord modCrop">
          <ac:chgData name="Cody Lee" userId="8d7fa1515bb57308" providerId="LiveId" clId="{83C4B608-E3DE-467B-BB68-11B23E1C4C4F}" dt="2022-10-05T17:20:38.648" v="5594" actId="478"/>
          <ac:picMkLst>
            <pc:docMk/>
            <pc:sldMk cId="1112606789" sldId="273"/>
            <ac:picMk id="7" creationId="{5884AC2C-62A6-E476-D6C8-1466030B0ED0}"/>
          </ac:picMkLst>
        </pc:picChg>
        <pc:picChg chg="add del mod">
          <ac:chgData name="Cody Lee" userId="8d7fa1515bb57308" providerId="LiveId" clId="{83C4B608-E3DE-467B-BB68-11B23E1C4C4F}" dt="2022-10-05T12:43:12.113" v="4586" actId="478"/>
          <ac:picMkLst>
            <pc:docMk/>
            <pc:sldMk cId="1112606789" sldId="273"/>
            <ac:picMk id="44" creationId="{9D4B8381-75C2-0060-09F6-34D0A069D20C}"/>
          </ac:picMkLst>
        </pc:picChg>
        <pc:picChg chg="add del mod ord">
          <ac:chgData name="Cody Lee" userId="8d7fa1515bb57308" providerId="LiveId" clId="{83C4B608-E3DE-467B-BB68-11B23E1C4C4F}" dt="2022-10-05T17:20:39.551" v="5595" actId="478"/>
          <ac:picMkLst>
            <pc:docMk/>
            <pc:sldMk cId="1112606789" sldId="273"/>
            <ac:picMk id="48" creationId="{AE079FAD-E588-03A8-CF42-7868B5271914}"/>
          </ac:picMkLst>
        </pc:picChg>
        <pc:picChg chg="add del mod">
          <ac:chgData name="Cody Lee" userId="8d7fa1515bb57308" providerId="LiveId" clId="{83C4B608-E3DE-467B-BB68-11B23E1C4C4F}" dt="2022-10-05T17:20:39.976" v="5596" actId="478"/>
          <ac:picMkLst>
            <pc:docMk/>
            <pc:sldMk cId="1112606789" sldId="273"/>
            <ac:picMk id="50" creationId="{18D0E8A8-36EA-C18D-0B37-3EF1CA4A4180}"/>
          </ac:picMkLst>
        </pc:picChg>
        <pc:picChg chg="add mod ord">
          <ac:chgData name="Cody Lee" userId="8d7fa1515bb57308" providerId="LiveId" clId="{83C4B608-E3DE-467B-BB68-11B23E1C4C4F}" dt="2022-10-05T17:21:56.925" v="5614" actId="166"/>
          <ac:picMkLst>
            <pc:docMk/>
            <pc:sldMk cId="1112606789" sldId="273"/>
            <ac:picMk id="59" creationId="{5407E614-6CF0-6B1B-E732-02F511B66C5D}"/>
          </ac:picMkLst>
        </pc:picChg>
        <pc:cxnChg chg="add del">
          <ac:chgData name="Cody Lee" userId="8d7fa1515bb57308" providerId="LiveId" clId="{83C4B608-E3DE-467B-BB68-11B23E1C4C4F}" dt="2022-10-05T10:11:04.152" v="2211" actId="26606"/>
          <ac:cxnSpMkLst>
            <pc:docMk/>
            <pc:sldMk cId="1112606789" sldId="273"/>
            <ac:cxnSpMk id="14" creationId="{7E7C77BC-7138-40B1-A15B-20F57A494629}"/>
          </ac:cxnSpMkLst>
        </pc:cxnChg>
        <pc:cxnChg chg="add del">
          <ac:chgData name="Cody Lee" userId="8d7fa1515bb57308" providerId="LiveId" clId="{83C4B608-E3DE-467B-BB68-11B23E1C4C4F}" dt="2022-10-05T10:11:04.152" v="2211" actId="26606"/>
          <ac:cxnSpMkLst>
            <pc:docMk/>
            <pc:sldMk cId="1112606789" sldId="273"/>
            <ac:cxnSpMk id="16" creationId="{DB146403-F3D6-484B-B2ED-97F9565D0370}"/>
          </ac:cxnSpMkLst>
        </pc:cxnChg>
      </pc:sldChg>
      <pc:sldChg chg="addSp delSp modSp new del mod modClrScheme chgLayout">
        <pc:chgData name="Cody Lee" userId="8d7fa1515bb57308" providerId="LiveId" clId="{83C4B608-E3DE-467B-BB68-11B23E1C4C4F}" dt="2022-10-05T10:58:08.104" v="3095" actId="2696"/>
        <pc:sldMkLst>
          <pc:docMk/>
          <pc:sldMk cId="1330977037" sldId="274"/>
        </pc:sldMkLst>
        <pc:spChg chg="del mod ord">
          <ac:chgData name="Cody Lee" userId="8d7fa1515bb57308" providerId="LiveId" clId="{83C4B608-E3DE-467B-BB68-11B23E1C4C4F}" dt="2022-10-05T10:18:32.878" v="2230" actId="700"/>
          <ac:spMkLst>
            <pc:docMk/>
            <pc:sldMk cId="1330977037" sldId="274"/>
            <ac:spMk id="2" creationId="{B6813C40-DF6D-F42A-5F98-C678811228A1}"/>
          </ac:spMkLst>
        </pc:spChg>
        <pc:spChg chg="del mod ord">
          <ac:chgData name="Cody Lee" userId="8d7fa1515bb57308" providerId="LiveId" clId="{83C4B608-E3DE-467B-BB68-11B23E1C4C4F}" dt="2022-10-05T10:18:32.878" v="2230" actId="700"/>
          <ac:spMkLst>
            <pc:docMk/>
            <pc:sldMk cId="1330977037" sldId="274"/>
            <ac:spMk id="3" creationId="{1127814B-9995-5256-6688-C9B939E3C7E6}"/>
          </ac:spMkLst>
        </pc:spChg>
        <pc:spChg chg="add mod ord">
          <ac:chgData name="Cody Lee" userId="8d7fa1515bb57308" providerId="LiveId" clId="{83C4B608-E3DE-467B-BB68-11B23E1C4C4F}" dt="2022-10-05T10:45:17.656" v="2956"/>
          <ac:spMkLst>
            <pc:docMk/>
            <pc:sldMk cId="1330977037" sldId="274"/>
            <ac:spMk id="4" creationId="{428F4CAA-DE37-7E72-A737-C2189E064CDC}"/>
          </ac:spMkLst>
        </pc:spChg>
        <pc:spChg chg="add mod ord">
          <ac:chgData name="Cody Lee" userId="8d7fa1515bb57308" providerId="LiveId" clId="{83C4B608-E3DE-467B-BB68-11B23E1C4C4F}" dt="2022-10-05T10:45:17.656" v="2956"/>
          <ac:spMkLst>
            <pc:docMk/>
            <pc:sldMk cId="1330977037" sldId="274"/>
            <ac:spMk id="5" creationId="{9E5D23E8-7F9E-B68E-CEE7-7C9CDE73605E}"/>
          </ac:spMkLst>
        </pc:spChg>
      </pc:sldChg>
      <pc:sldChg chg="addSp delSp modSp add mod ord setBg delDesignElem">
        <pc:chgData name="Cody Lee" userId="8d7fa1515bb57308" providerId="LiveId" clId="{83C4B608-E3DE-467B-BB68-11B23E1C4C4F}" dt="2022-10-05T12:36:39.906" v="4461" actId="1076"/>
        <pc:sldMkLst>
          <pc:docMk/>
          <pc:sldMk cId="1145274590" sldId="275"/>
        </pc:sldMkLst>
        <pc:spChg chg="mod">
          <ac:chgData name="Cody Lee" userId="8d7fa1515bb57308" providerId="LiveId" clId="{83C4B608-E3DE-467B-BB68-11B23E1C4C4F}" dt="2022-10-05T10:53:58.010" v="3053" actId="1076"/>
          <ac:spMkLst>
            <pc:docMk/>
            <pc:sldMk cId="1145274590" sldId="275"/>
            <ac:spMk id="2" creationId="{D7229F45-748D-9B02-9E84-A1C9D3DC1D2E}"/>
          </ac:spMkLst>
        </pc:spChg>
        <pc:spChg chg="mod">
          <ac:chgData name="Cody Lee" userId="8d7fa1515bb57308" providerId="LiveId" clId="{83C4B608-E3DE-467B-BB68-11B23E1C4C4F}" dt="2022-10-05T12:36:39.906" v="4461" actId="1076"/>
          <ac:spMkLst>
            <pc:docMk/>
            <pc:sldMk cId="1145274590" sldId="275"/>
            <ac:spMk id="3" creationId="{2E2D8618-82FC-BD74-823E-BA58D7099EEF}"/>
          </ac:spMkLst>
        </pc:spChg>
        <pc:spChg chg="add mod">
          <ac:chgData name="Cody Lee" userId="8d7fa1515bb57308" providerId="LiveId" clId="{83C4B608-E3DE-467B-BB68-11B23E1C4C4F}" dt="2022-10-05T11:58:35.841" v="3363" actId="1076"/>
          <ac:spMkLst>
            <pc:docMk/>
            <pc:sldMk cId="1145274590" sldId="275"/>
            <ac:spMk id="10" creationId="{8F8E48DC-ED42-BFD0-5589-486E5471C07F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45274590" sldId="275"/>
            <ac:spMk id="14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45274590" sldId="275"/>
            <ac:spMk id="16" creationId="{3B2069EE-A08E-44F0-B3F9-3CF8CC2DCAD5}"/>
          </ac:spMkLst>
        </pc:s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145274590" sldId="275"/>
            <ac:grpSpMk id="18" creationId="{9C6E8597-0CCE-4A8A-9326-AA52691A1C81}"/>
          </ac:grpSpMkLst>
        </pc:grpChg>
        <pc:picChg chg="add mod">
          <ac:chgData name="Cody Lee" userId="8d7fa1515bb57308" providerId="LiveId" clId="{83C4B608-E3DE-467B-BB68-11B23E1C4C4F}" dt="2022-10-05T11:09:18.224" v="3264" actId="1076"/>
          <ac:picMkLst>
            <pc:docMk/>
            <pc:sldMk cId="1145274590" sldId="275"/>
            <ac:picMk id="5" creationId="{9595B9CC-0300-61E4-94D4-12C186707486}"/>
          </ac:picMkLst>
        </pc:picChg>
        <pc:picChg chg="add del mod">
          <ac:chgData name="Cody Lee" userId="8d7fa1515bb57308" providerId="LiveId" clId="{83C4B608-E3DE-467B-BB68-11B23E1C4C4F}" dt="2022-10-05T10:31:49.897" v="2592" actId="478"/>
          <ac:picMkLst>
            <pc:docMk/>
            <pc:sldMk cId="1145274590" sldId="275"/>
            <ac:picMk id="7" creationId="{6E327374-3AF0-2392-CA23-B64E6035448E}"/>
          </ac:picMkLst>
        </pc:picChg>
        <pc:picChg chg="add del mod ord">
          <ac:chgData name="Cody Lee" userId="8d7fa1515bb57308" providerId="LiveId" clId="{83C4B608-E3DE-467B-BB68-11B23E1C4C4F}" dt="2022-10-05T11:09:12.969" v="3261" actId="478"/>
          <ac:picMkLst>
            <pc:docMk/>
            <pc:sldMk cId="1145274590" sldId="275"/>
            <ac:picMk id="9" creationId="{2F43385C-2B6B-8C34-FB6B-893F27A44112}"/>
          </ac:picMkLst>
        </pc:picChg>
      </pc:sldChg>
      <pc:sldChg chg="addSp delSp modSp new del mod setBg">
        <pc:chgData name="Cody Lee" userId="8d7fa1515bb57308" providerId="LiveId" clId="{83C4B608-E3DE-467B-BB68-11B23E1C4C4F}" dt="2022-10-05T11:01:24.130" v="3140" actId="47"/>
        <pc:sldMkLst>
          <pc:docMk/>
          <pc:sldMk cId="2170763606" sldId="276"/>
        </pc:sldMkLst>
        <pc:spChg chg="mod">
          <ac:chgData name="Cody Lee" userId="8d7fa1515bb57308" providerId="LiveId" clId="{83C4B608-E3DE-467B-BB68-11B23E1C4C4F}" dt="2022-10-05T11:01:02.694" v="3135" actId="21"/>
          <ac:spMkLst>
            <pc:docMk/>
            <pc:sldMk cId="2170763606" sldId="276"/>
            <ac:spMk id="2" creationId="{C4EF8AF9-1644-02C0-F61A-BECC13FE2C5B}"/>
          </ac:spMkLst>
        </pc:spChg>
        <pc:spChg chg="del">
          <ac:chgData name="Cody Lee" userId="8d7fa1515bb57308" providerId="LiveId" clId="{83C4B608-E3DE-467B-BB68-11B23E1C4C4F}" dt="2022-10-05T10:42:06.340" v="2916" actId="478"/>
          <ac:spMkLst>
            <pc:docMk/>
            <pc:sldMk cId="2170763606" sldId="276"/>
            <ac:spMk id="3" creationId="{F97DA450-D300-0080-B4B3-87A4473D1519}"/>
          </ac:spMkLst>
        </pc:spChg>
        <pc:spChg chg="add">
          <ac:chgData name="Cody Lee" userId="8d7fa1515bb57308" providerId="LiveId" clId="{83C4B608-E3DE-467B-BB68-11B23E1C4C4F}" dt="2022-10-05T11:00:31.922" v="3127" actId="26606"/>
          <ac:spMkLst>
            <pc:docMk/>
            <pc:sldMk cId="2170763606" sldId="276"/>
            <ac:spMk id="18" creationId="{260615AE-7DBC-4FF7-9107-9FE957695B02}"/>
          </ac:spMkLst>
        </pc:spChg>
        <pc:grpChg chg="add">
          <ac:chgData name="Cody Lee" userId="8d7fa1515bb57308" providerId="LiveId" clId="{83C4B608-E3DE-467B-BB68-11B23E1C4C4F}" dt="2022-10-05T11:00:31.922" v="3127" actId="26606"/>
          <ac:grpSpMkLst>
            <pc:docMk/>
            <pc:sldMk cId="2170763606" sldId="276"/>
            <ac:grpSpMk id="10" creationId="{C616B3DC-C165-433D-9187-62DCC0E317D3}"/>
          </ac:grpSpMkLst>
        </pc:grpChg>
        <pc:picChg chg="add del mod">
          <ac:chgData name="Cody Lee" userId="8d7fa1515bb57308" providerId="LiveId" clId="{83C4B608-E3DE-467B-BB68-11B23E1C4C4F}" dt="2022-10-05T11:00:51.973" v="3129" actId="21"/>
          <ac:picMkLst>
            <pc:docMk/>
            <pc:sldMk cId="2170763606" sldId="276"/>
            <ac:picMk id="5" creationId="{3838BC6B-4FB8-08CC-9C25-CB6910FB1ED2}"/>
          </ac:picMkLst>
        </pc:picChg>
      </pc:sldChg>
      <pc:sldChg chg="modSp add del mod">
        <pc:chgData name="Cody Lee" userId="8d7fa1515bb57308" providerId="LiveId" clId="{83C4B608-E3DE-467B-BB68-11B23E1C4C4F}" dt="2022-10-05T10:50:29.177" v="3011" actId="47"/>
        <pc:sldMkLst>
          <pc:docMk/>
          <pc:sldMk cId="3102839313" sldId="277"/>
        </pc:sldMkLst>
        <pc:spChg chg="mod">
          <ac:chgData name="Cody Lee" userId="8d7fa1515bb57308" providerId="LiveId" clId="{83C4B608-E3DE-467B-BB68-11B23E1C4C4F}" dt="2022-10-05T10:45:17.656" v="2956"/>
          <ac:spMkLst>
            <pc:docMk/>
            <pc:sldMk cId="3102839313" sldId="277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0:45:17.656" v="2956"/>
          <ac:spMkLst>
            <pc:docMk/>
            <pc:sldMk cId="3102839313" sldId="277"/>
            <ac:spMk id="3" creationId="{B1E9B355-3C70-AD71-1705-8BAD47D97643}"/>
          </ac:spMkLst>
        </pc:spChg>
      </pc:sldChg>
      <pc:sldChg chg="modSp add del mod">
        <pc:chgData name="Cody Lee" userId="8d7fa1515bb57308" providerId="LiveId" clId="{83C4B608-E3DE-467B-BB68-11B23E1C4C4F}" dt="2022-10-05T10:58:12.131" v="3097" actId="47"/>
        <pc:sldMkLst>
          <pc:docMk/>
          <pc:sldMk cId="1022550919" sldId="278"/>
        </pc:sldMkLst>
        <pc:spChg chg="mod">
          <ac:chgData name="Cody Lee" userId="8d7fa1515bb57308" providerId="LiveId" clId="{83C4B608-E3DE-467B-BB68-11B23E1C4C4F}" dt="2022-10-05T10:45:17.656" v="2956"/>
          <ac:spMkLst>
            <pc:docMk/>
            <pc:sldMk cId="1022550919" sldId="278"/>
            <ac:spMk id="4" creationId="{428F4CAA-DE37-7E72-A737-C2189E064CDC}"/>
          </ac:spMkLst>
        </pc:spChg>
        <pc:spChg chg="mod">
          <ac:chgData name="Cody Lee" userId="8d7fa1515bb57308" providerId="LiveId" clId="{83C4B608-E3DE-467B-BB68-11B23E1C4C4F}" dt="2022-10-05T10:45:17.656" v="2956"/>
          <ac:spMkLst>
            <pc:docMk/>
            <pc:sldMk cId="1022550919" sldId="278"/>
            <ac:spMk id="5" creationId="{9E5D23E8-7F9E-B68E-CEE7-7C9CDE73605E}"/>
          </ac:spMkLst>
        </pc:spChg>
      </pc:sldChg>
      <pc:sldChg chg="modSp add mod setBg">
        <pc:chgData name="Cody Lee" userId="8d7fa1515bb57308" providerId="LiveId" clId="{83C4B608-E3DE-467B-BB68-11B23E1C4C4F}" dt="2022-10-05T12:03:53.911" v="3506"/>
        <pc:sldMkLst>
          <pc:docMk/>
          <pc:sldMk cId="1777514849" sldId="279"/>
        </pc:sldMkLst>
        <pc:spChg chg="mod">
          <ac:chgData name="Cody Lee" userId="8d7fa1515bb57308" providerId="LiveId" clId="{83C4B608-E3DE-467B-BB68-11B23E1C4C4F}" dt="2022-10-05T10:47:38.083" v="2970" actId="14100"/>
          <ac:spMkLst>
            <pc:docMk/>
            <pc:sldMk cId="1777514849" sldId="279"/>
            <ac:spMk id="4" creationId="{8C5814DE-6293-0E91-5C1C-6CDB1BD982E5}"/>
          </ac:spMkLst>
        </pc:spChg>
        <pc:graphicFrameChg chg="mod">
          <ac:chgData name="Cody Lee" userId="8d7fa1515bb57308" providerId="LiveId" clId="{83C4B608-E3DE-467B-BB68-11B23E1C4C4F}" dt="2022-10-05T10:47:33.374" v="2969" actId="14100"/>
          <ac:graphicFrameMkLst>
            <pc:docMk/>
            <pc:sldMk cId="1777514849" sldId="279"/>
            <ac:graphicFrameMk id="32" creationId="{1DA8867A-9829-BAD4-2C94-AC77989CFAEA}"/>
          </ac:graphicFrameMkLst>
        </pc:graphicFrameChg>
        <pc:picChg chg="mod">
          <ac:chgData name="Cody Lee" userId="8d7fa1515bb57308" providerId="LiveId" clId="{83C4B608-E3DE-467B-BB68-11B23E1C4C4F}" dt="2022-10-05T10:47:41.308" v="2971" actId="1076"/>
          <ac:picMkLst>
            <pc:docMk/>
            <pc:sldMk cId="1777514849" sldId="279"/>
            <ac:picMk id="5" creationId="{D26104AD-2384-FB1B-0A03-291514F4A46C}"/>
          </ac:picMkLst>
        </pc:picChg>
        <pc:picChg chg="mod">
          <ac:chgData name="Cody Lee" userId="8d7fa1515bb57308" providerId="LiveId" clId="{83C4B608-E3DE-467B-BB68-11B23E1C4C4F}" dt="2022-10-05T10:47:41.308" v="2971" actId="1076"/>
          <ac:picMkLst>
            <pc:docMk/>
            <pc:sldMk cId="1777514849" sldId="279"/>
            <ac:picMk id="8" creationId="{FF33CAA4-FAE1-AB46-CD3D-C5FDBE381B50}"/>
          </ac:picMkLst>
        </pc:picChg>
        <pc:cxnChg chg="mod">
          <ac:chgData name="Cody Lee" userId="8d7fa1515bb57308" providerId="LiveId" clId="{83C4B608-E3DE-467B-BB68-11B23E1C4C4F}" dt="2022-10-05T10:47:41.308" v="2971" actId="1076"/>
          <ac:cxnSpMkLst>
            <pc:docMk/>
            <pc:sldMk cId="1777514849" sldId="279"/>
            <ac:cxnSpMk id="7" creationId="{6E51DEC8-B2EA-BA79-566D-2B77AED8813E}"/>
          </ac:cxnSpMkLst>
        </pc:cxnChg>
      </pc:sldChg>
      <pc:sldChg chg="addSp delSp modSp add mod ord setBg setClrOvrMap">
        <pc:chgData name="Cody Lee" userId="8d7fa1515bb57308" providerId="LiveId" clId="{83C4B608-E3DE-467B-BB68-11B23E1C4C4F}" dt="2022-10-05T12:54:57.815" v="4760" actId="26606"/>
        <pc:sldMkLst>
          <pc:docMk/>
          <pc:sldMk cId="818557184" sldId="280"/>
        </pc:sldMkLst>
        <pc:spChg chg="mod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5" creationId="{12939435-FD68-3055-781D-EF5E68599293}"/>
          </ac:spMkLst>
        </pc:spChg>
        <pc:spChg chg="del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11" creationId="{E58348C3-6249-4952-AA86-C63DB35EA9F2}"/>
          </ac:spMkLst>
        </pc:spChg>
        <pc:spChg chg="add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24" creationId="{F64080D6-34DE-4277-97CC-2FB3812846DA}"/>
          </ac:spMkLst>
        </pc:spChg>
        <pc:grpChg chg="del">
          <ac:chgData name="Cody Lee" userId="8d7fa1515bb57308" providerId="LiveId" clId="{83C4B608-E3DE-467B-BB68-11B23E1C4C4F}" dt="2022-10-05T12:54:57.815" v="4760" actId="26606"/>
          <ac:grpSpMkLst>
            <pc:docMk/>
            <pc:sldMk cId="818557184" sldId="280"/>
            <ac:grpSpMk id="13" creationId="{DE6174AD-DBB0-43E6-98C2-738DB3A15244}"/>
          </ac:grpSpMkLst>
        </pc:grpChg>
        <pc:picChg chg="add del mod ord">
          <ac:chgData name="Cody Lee" userId="8d7fa1515bb57308" providerId="LiveId" clId="{83C4B608-E3DE-467B-BB68-11B23E1C4C4F}" dt="2022-10-05T12:54:57.815" v="4760" actId="26606"/>
          <ac:picMkLst>
            <pc:docMk/>
            <pc:sldMk cId="818557184" sldId="280"/>
            <ac:picMk id="7" creationId="{3A29B3BE-D026-DBC6-9A1F-A8F6426AC7CB}"/>
          </ac:picMkLst>
        </pc:picChg>
      </pc:sldChg>
      <pc:sldChg chg="modSp add ord setBg">
        <pc:chgData name="Cody Lee" userId="8d7fa1515bb57308" providerId="LiveId" clId="{83C4B608-E3DE-467B-BB68-11B23E1C4C4F}" dt="2022-10-05T12:03:53.911" v="3506"/>
        <pc:sldMkLst>
          <pc:docMk/>
          <pc:sldMk cId="1622971407" sldId="281"/>
        </pc:sldMkLst>
        <pc:spChg chg="mod">
          <ac:chgData name="Cody Lee" userId="8d7fa1515bb57308" providerId="LiveId" clId="{83C4B608-E3DE-467B-BB68-11B23E1C4C4F}" dt="2022-10-05T10:57:07.289" v="3093" actId="20577"/>
          <ac:spMkLst>
            <pc:docMk/>
            <pc:sldMk cId="1622971407" sldId="281"/>
            <ac:spMk id="2" creationId="{98B82844-E5A4-B228-4518-8E50292B2CAA}"/>
          </ac:spMkLst>
        </pc:spChg>
        <pc:picChg chg="mod">
          <ac:chgData name="Cody Lee" userId="8d7fa1515bb57308" providerId="LiveId" clId="{83C4B608-E3DE-467B-BB68-11B23E1C4C4F}" dt="2022-10-05T10:57:50.345" v="3094" actId="14826"/>
          <ac:picMkLst>
            <pc:docMk/>
            <pc:sldMk cId="1622971407" sldId="281"/>
            <ac:picMk id="7" creationId="{3A29B3BE-D026-DBC6-9A1F-A8F6426AC7CB}"/>
          </ac:picMkLst>
        </pc:picChg>
      </pc:sldChg>
      <pc:sldChg chg="addSp delSp modSp add mod setBg setClrOvrMap">
        <pc:chgData name="Cody Lee" userId="8d7fa1515bb57308" providerId="LiveId" clId="{83C4B608-E3DE-467B-BB68-11B23E1C4C4F}" dt="2022-10-05T12:55:09.667" v="4761" actId="26606"/>
        <pc:sldMkLst>
          <pc:docMk/>
          <pc:sldMk cId="4037229198" sldId="282"/>
        </pc:sldMkLst>
        <pc:spChg chg="mod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5" creationId="{12939435-FD68-3055-781D-EF5E68599293}"/>
          </ac:spMkLst>
        </pc:spChg>
        <pc:spChg chg="del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11" creationId="{E58348C3-6249-4952-AA86-C63DB35EA9F2}"/>
          </ac:spMkLst>
        </pc:spChg>
        <pc:spChg chg="add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24" creationId="{F64080D6-34DE-4277-97CC-2FB3812846DA}"/>
          </ac:spMkLst>
        </pc:spChg>
        <pc:grpChg chg="del">
          <ac:chgData name="Cody Lee" userId="8d7fa1515bb57308" providerId="LiveId" clId="{83C4B608-E3DE-467B-BB68-11B23E1C4C4F}" dt="2022-10-05T12:55:09.667" v="4761" actId="26606"/>
          <ac:grpSpMkLst>
            <pc:docMk/>
            <pc:sldMk cId="4037229198" sldId="282"/>
            <ac:grpSpMk id="13" creationId="{DE6174AD-DBB0-43E6-98C2-738DB3A15244}"/>
          </ac:grpSpMkLst>
        </pc:grpChg>
        <pc:picChg chg="mod ord">
          <ac:chgData name="Cody Lee" userId="8d7fa1515bb57308" providerId="LiveId" clId="{83C4B608-E3DE-467B-BB68-11B23E1C4C4F}" dt="2022-10-05T12:55:09.667" v="4761" actId="26606"/>
          <ac:picMkLst>
            <pc:docMk/>
            <pc:sldMk cId="4037229198" sldId="282"/>
            <ac:picMk id="7" creationId="{3A29B3BE-D026-DBC6-9A1F-A8F6426AC7CB}"/>
          </ac:picMkLst>
        </pc:picChg>
      </pc:sldChg>
      <pc:sldChg chg="addSp delSp modSp new del mod ord modShow">
        <pc:chgData name="Cody Lee" userId="8d7fa1515bb57308" providerId="LiveId" clId="{83C4B608-E3DE-467B-BB68-11B23E1C4C4F}" dt="2022-10-05T12:48:16.833" v="4654" actId="2696"/>
        <pc:sldMkLst>
          <pc:docMk/>
          <pc:sldMk cId="263351348" sldId="283"/>
        </pc:sldMkLst>
        <pc:spChg chg="mod">
          <ac:chgData name="Cody Lee" userId="8d7fa1515bb57308" providerId="LiveId" clId="{83C4B608-E3DE-467B-BB68-11B23E1C4C4F}" dt="2022-10-05T12:48:15.089" v="4653"/>
          <ac:spMkLst>
            <pc:docMk/>
            <pc:sldMk cId="263351348" sldId="283"/>
            <ac:spMk id="2" creationId="{B1597C6B-2BE2-D8D8-B432-BB759983C90A}"/>
          </ac:spMkLst>
        </pc:spChg>
        <pc:spChg chg="del">
          <ac:chgData name="Cody Lee" userId="8d7fa1515bb57308" providerId="LiveId" clId="{83C4B608-E3DE-467B-BB68-11B23E1C4C4F}" dt="2022-10-05T11:01:13.218" v="3137" actId="478"/>
          <ac:spMkLst>
            <pc:docMk/>
            <pc:sldMk cId="263351348" sldId="283"/>
            <ac:spMk id="3" creationId="{B87FC27C-EAC1-C64B-CD40-BF679F1EB6FE}"/>
          </ac:spMkLst>
        </pc:spChg>
        <pc:spChg chg="add mod">
          <ac:chgData name="Cody Lee" userId="8d7fa1515bb57308" providerId="LiveId" clId="{83C4B608-E3DE-467B-BB68-11B23E1C4C4F}" dt="2022-10-05T11:59:01.325" v="3371" actId="1076"/>
          <ac:spMkLst>
            <pc:docMk/>
            <pc:sldMk cId="263351348" sldId="283"/>
            <ac:spMk id="5" creationId="{9D09D20E-099C-F63F-723C-64F8A08289AC}"/>
          </ac:spMkLst>
        </pc:spChg>
        <pc:spChg chg="add del mod">
          <ac:chgData name="Cody Lee" userId="8d7fa1515bb57308" providerId="LiveId" clId="{83C4B608-E3DE-467B-BB68-11B23E1C4C4F}" dt="2022-10-05T12:48:15.089" v="4653"/>
          <ac:spMkLst>
            <pc:docMk/>
            <pc:sldMk cId="263351348" sldId="283"/>
            <ac:spMk id="6" creationId="{93A8CFA0-5CFB-C877-BF53-B29896572F10}"/>
          </ac:spMkLst>
        </pc:spChg>
        <pc:spChg chg="add mod">
          <ac:chgData name="Cody Lee" userId="8d7fa1515bb57308" providerId="LiveId" clId="{83C4B608-E3DE-467B-BB68-11B23E1C4C4F}" dt="2022-10-05T12:48:15.089" v="4653"/>
          <ac:spMkLst>
            <pc:docMk/>
            <pc:sldMk cId="263351348" sldId="283"/>
            <ac:spMk id="7" creationId="{7BDFE5BA-C1AB-9932-8FFF-82F18376BE00}"/>
          </ac:spMkLst>
        </pc:spChg>
        <pc:picChg chg="add del mod">
          <ac:chgData name="Cody Lee" userId="8d7fa1515bb57308" providerId="LiveId" clId="{83C4B608-E3DE-467B-BB68-11B23E1C4C4F}" dt="2022-10-05T12:42:56.798" v="4579" actId="21"/>
          <ac:picMkLst>
            <pc:docMk/>
            <pc:sldMk cId="263351348" sldId="283"/>
            <ac:picMk id="4" creationId="{E178EBD3-6FB2-BCA8-08D3-E9A842972715}"/>
          </ac:picMkLst>
        </pc:picChg>
      </pc:sldChg>
      <pc:sldChg chg="addSp delSp modSp add mod ord setBg">
        <pc:chgData name="Cody Lee" userId="8d7fa1515bb57308" providerId="LiveId" clId="{83C4B608-E3DE-467B-BB68-11B23E1C4C4F}" dt="2022-10-05T12:36:49.506" v="4462" actId="1076"/>
        <pc:sldMkLst>
          <pc:docMk/>
          <pc:sldMk cId="292737499" sldId="284"/>
        </pc:sldMkLst>
        <pc:spChg chg="mod">
          <ac:chgData name="Cody Lee" userId="8d7fa1515bb57308" providerId="LiveId" clId="{83C4B608-E3DE-467B-BB68-11B23E1C4C4F}" dt="2022-10-05T11:07:55.022" v="3181" actId="20577"/>
          <ac:spMkLst>
            <pc:docMk/>
            <pc:sldMk cId="292737499" sldId="284"/>
            <ac:spMk id="2" creationId="{D7229F45-748D-9B02-9E84-A1C9D3DC1D2E}"/>
          </ac:spMkLst>
        </pc:spChg>
        <pc:spChg chg="mod">
          <ac:chgData name="Cody Lee" userId="8d7fa1515bb57308" providerId="LiveId" clId="{83C4B608-E3DE-467B-BB68-11B23E1C4C4F}" dt="2022-10-05T12:36:49.506" v="4462" actId="1076"/>
          <ac:spMkLst>
            <pc:docMk/>
            <pc:sldMk cId="292737499" sldId="284"/>
            <ac:spMk id="3" creationId="{2E2D8618-82FC-BD74-823E-BA58D7099EEF}"/>
          </ac:spMkLst>
        </pc:spChg>
        <pc:spChg chg="add del mod">
          <ac:chgData name="Cody Lee" userId="8d7fa1515bb57308" providerId="LiveId" clId="{83C4B608-E3DE-467B-BB68-11B23E1C4C4F}" dt="2022-10-05T12:22:07.783" v="4224" actId="478"/>
          <ac:spMkLst>
            <pc:docMk/>
            <pc:sldMk cId="292737499" sldId="284"/>
            <ac:spMk id="10" creationId="{BBB5C8A8-A554-994A-7EE3-12E6A71B4233}"/>
          </ac:spMkLst>
        </pc:spChg>
        <pc:picChg chg="del">
          <ac:chgData name="Cody Lee" userId="8d7fa1515bb57308" providerId="LiveId" clId="{83C4B608-E3DE-467B-BB68-11B23E1C4C4F}" dt="2022-10-05T11:08:37.298" v="3248" actId="478"/>
          <ac:picMkLst>
            <pc:docMk/>
            <pc:sldMk cId="292737499" sldId="284"/>
            <ac:picMk id="5" creationId="{9595B9CC-0300-61E4-94D4-12C186707486}"/>
          </ac:picMkLst>
        </pc:picChg>
        <pc:picChg chg="add del mod">
          <ac:chgData name="Cody Lee" userId="8d7fa1515bb57308" providerId="LiveId" clId="{83C4B608-E3DE-467B-BB68-11B23E1C4C4F}" dt="2022-10-05T12:22:06.998" v="4223" actId="478"/>
          <ac:picMkLst>
            <pc:docMk/>
            <pc:sldMk cId="292737499" sldId="284"/>
            <ac:picMk id="6" creationId="{2840B569-2989-A051-2797-648681D68AE5}"/>
          </ac:picMkLst>
        </pc:picChg>
        <pc:picChg chg="add del mod">
          <ac:chgData name="Cody Lee" userId="8d7fa1515bb57308" providerId="LiveId" clId="{83C4B608-E3DE-467B-BB68-11B23E1C4C4F}" dt="2022-10-05T11:09:03.437" v="3257" actId="478"/>
          <ac:picMkLst>
            <pc:docMk/>
            <pc:sldMk cId="292737499" sldId="284"/>
            <ac:picMk id="8" creationId="{343E6F2C-4D5D-9491-F822-85623F2A71E6}"/>
          </ac:picMkLst>
        </pc:picChg>
        <pc:picChg chg="del">
          <ac:chgData name="Cody Lee" userId="8d7fa1515bb57308" providerId="LiveId" clId="{83C4B608-E3DE-467B-BB68-11B23E1C4C4F}" dt="2022-10-05T11:08:47.218" v="3252" actId="478"/>
          <ac:picMkLst>
            <pc:docMk/>
            <pc:sldMk cId="292737499" sldId="284"/>
            <ac:picMk id="9" creationId="{2F43385C-2B6B-8C34-FB6B-893F27A44112}"/>
          </ac:picMkLst>
        </pc:picChg>
      </pc:sldChg>
      <pc:sldChg chg="modSp add ord setBg">
        <pc:chgData name="Cody Lee" userId="8d7fa1515bb57308" providerId="LiveId" clId="{83C4B608-E3DE-467B-BB68-11B23E1C4C4F}" dt="2022-10-05T12:03:53.911" v="3506"/>
        <pc:sldMkLst>
          <pc:docMk/>
          <pc:sldMk cId="2624787316" sldId="285"/>
        </pc:sldMkLst>
        <pc:spChg chg="mod">
          <ac:chgData name="Cody Lee" userId="8d7fa1515bb57308" providerId="LiveId" clId="{83C4B608-E3DE-467B-BB68-11B23E1C4C4F}" dt="2022-10-05T11:09:51.567" v="3277" actId="20577"/>
          <ac:spMkLst>
            <pc:docMk/>
            <pc:sldMk cId="2624787316" sldId="285"/>
            <ac:spMk id="2" creationId="{98B82844-E5A4-B228-4518-8E50292B2CAA}"/>
          </ac:spMkLst>
        </pc:spChg>
      </pc:sldChg>
      <pc:sldChg chg="addSp delSp modSp add mod ord replId setBg setClrOvrMap">
        <pc:chgData name="Cody Lee" userId="8d7fa1515bb57308" providerId="LiveId" clId="{83C4B608-E3DE-467B-BB68-11B23E1C4C4F}" dt="2022-10-05T12:54:34.977" v="4755" actId="962"/>
        <pc:sldMkLst>
          <pc:docMk/>
          <pc:sldMk cId="3935334105" sldId="286"/>
        </pc:sldMkLst>
        <pc:spChg chg="mod">
          <ac:chgData name="Cody Lee" userId="8d7fa1515bb57308" providerId="LiveId" clId="{83C4B608-E3DE-467B-BB68-11B23E1C4C4F}" dt="2022-10-05T12:53:33.516" v="4741" actId="26606"/>
          <ac:spMkLst>
            <pc:docMk/>
            <pc:sldMk cId="3935334105" sldId="286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3:33.516" v="4741" actId="26606"/>
          <ac:spMkLst>
            <pc:docMk/>
            <pc:sldMk cId="3935334105" sldId="286"/>
            <ac:spMk id="5" creationId="{12939435-FD68-3055-781D-EF5E68599293}"/>
          </ac:spMkLst>
        </pc:spChg>
        <pc:spChg chg="add del">
          <ac:chgData name="Cody Lee" userId="8d7fa1515bb57308" providerId="LiveId" clId="{83C4B608-E3DE-467B-BB68-11B23E1C4C4F}" dt="2022-10-05T12:53:33.516" v="4741" actId="26606"/>
          <ac:spMkLst>
            <pc:docMk/>
            <pc:sldMk cId="3935334105" sldId="286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3:16.374" v="4739" actId="26606"/>
          <ac:spMkLst>
            <pc:docMk/>
            <pc:sldMk cId="3935334105" sldId="286"/>
            <ac:spMk id="24" creationId="{95DB57EE-F280-4C39-98FB-CD03D3A20A38}"/>
          </ac:spMkLst>
        </pc:spChg>
        <pc:spChg chg="add">
          <ac:chgData name="Cody Lee" userId="8d7fa1515bb57308" providerId="LiveId" clId="{83C4B608-E3DE-467B-BB68-11B23E1C4C4F}" dt="2022-10-05T12:54:25.629" v="4753" actId="26606"/>
          <ac:spMkLst>
            <pc:docMk/>
            <pc:sldMk cId="3935334105" sldId="286"/>
            <ac:spMk id="35" creationId="{F64080D6-34DE-4277-97CC-2FB3812846DA}"/>
          </ac:spMkLst>
        </pc:spChg>
        <pc:grpChg chg="add del">
          <ac:chgData name="Cody Lee" userId="8d7fa1515bb57308" providerId="LiveId" clId="{83C4B608-E3DE-467B-BB68-11B23E1C4C4F}" dt="2022-10-05T12:53:33.516" v="4741" actId="26606"/>
          <ac:grpSpMkLst>
            <pc:docMk/>
            <pc:sldMk cId="3935334105" sldId="286"/>
            <ac:grpSpMk id="13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2:54:25.629" v="4753" actId="26606"/>
          <ac:grpSpMkLst>
            <pc:docMk/>
            <pc:sldMk cId="3935334105" sldId="286"/>
            <ac:grpSpMk id="21" creationId="{0A3EF779-83DD-4EB0-9F4C-7304381A2870}"/>
          </ac:grpSpMkLst>
        </pc:grpChg>
        <pc:picChg chg="mod ord modCrop">
          <ac:chgData name="Cody Lee" userId="8d7fa1515bb57308" providerId="LiveId" clId="{83C4B608-E3DE-467B-BB68-11B23E1C4C4F}" dt="2022-10-05T12:54:34.977" v="4755" actId="962"/>
          <ac:picMkLst>
            <pc:docMk/>
            <pc:sldMk cId="3935334105" sldId="286"/>
            <ac:picMk id="7" creationId="{3A29B3BE-D026-DBC6-9A1F-A8F6426AC7CB}"/>
          </ac:picMkLst>
        </pc:picChg>
      </pc:sldChg>
      <pc:sldChg chg="addSp delSp modSp new mod setBg">
        <pc:chgData name="Cody Lee" userId="8d7fa1515bb57308" providerId="LiveId" clId="{83C4B608-E3DE-467B-BB68-11B23E1C4C4F}" dt="2022-10-05T13:00:33.138" v="4951" actId="403"/>
        <pc:sldMkLst>
          <pc:docMk/>
          <pc:sldMk cId="702818573" sldId="287"/>
        </pc:sldMkLst>
        <pc:spChg chg="mod">
          <ac:chgData name="Cody Lee" userId="8d7fa1515bb57308" providerId="LiveId" clId="{83C4B608-E3DE-467B-BB68-11B23E1C4C4F}" dt="2022-10-05T12:14:55.792" v="3957" actId="14100"/>
          <ac:spMkLst>
            <pc:docMk/>
            <pc:sldMk cId="702818573" sldId="287"/>
            <ac:spMk id="2" creationId="{C758CB4F-F34C-8885-4596-DC254FD2A41F}"/>
          </ac:spMkLst>
        </pc:spChg>
        <pc:spChg chg="add del mod">
          <ac:chgData name="Cody Lee" userId="8d7fa1515bb57308" providerId="LiveId" clId="{83C4B608-E3DE-467B-BB68-11B23E1C4C4F}" dt="2022-10-05T12:10:29.428" v="3857" actId="26606"/>
          <ac:spMkLst>
            <pc:docMk/>
            <pc:sldMk cId="702818573" sldId="287"/>
            <ac:spMk id="3" creationId="{FE00F458-1E58-B193-C90A-E66FE8ABC65E}"/>
          </ac:spMkLst>
        </pc:spChg>
        <pc:spChg chg="add mod">
          <ac:chgData name="Cody Lee" userId="8d7fa1515bb57308" providerId="LiveId" clId="{83C4B608-E3DE-467B-BB68-11B23E1C4C4F}" dt="2022-10-05T12:36:16.758" v="4454" actId="1076"/>
          <ac:spMkLst>
            <pc:docMk/>
            <pc:sldMk cId="702818573" sldId="287"/>
            <ac:spMk id="4" creationId="{A5940C64-2D1F-E544-88A3-D1AA03C4ECBC}"/>
          </ac:spMkLst>
        </pc:spChg>
        <pc:spChg chg="add del">
          <ac:chgData name="Cody Lee" userId="8d7fa1515bb57308" providerId="LiveId" clId="{83C4B608-E3DE-467B-BB68-11B23E1C4C4F}" dt="2022-10-05T12:08:55.184" v="3819" actId="26606"/>
          <ac:spMkLst>
            <pc:docMk/>
            <pc:sldMk cId="702818573" sldId="287"/>
            <ac:spMk id="9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10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08:55.184" v="3819" actId="26606"/>
          <ac:spMkLst>
            <pc:docMk/>
            <pc:sldMk cId="702818573" sldId="287"/>
            <ac:spMk id="11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12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09:02.027" v="3821" actId="26606"/>
          <ac:spMkLst>
            <pc:docMk/>
            <pc:sldMk cId="702818573" sldId="287"/>
            <ac:spMk id="19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09:02.027" v="3821" actId="26606"/>
          <ac:spMkLst>
            <pc:docMk/>
            <pc:sldMk cId="702818573" sldId="287"/>
            <ac:spMk id="21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09:06.647" v="3823" actId="26606"/>
          <ac:spMkLst>
            <pc:docMk/>
            <pc:sldMk cId="702818573" sldId="287"/>
            <ac:spMk id="26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10:47.771" v="3860" actId="26606"/>
          <ac:spMkLst>
            <pc:docMk/>
            <pc:sldMk cId="702818573" sldId="287"/>
            <ac:spMk id="28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09:06.647" v="3823" actId="26606"/>
          <ac:spMkLst>
            <pc:docMk/>
            <pc:sldMk cId="702818573" sldId="287"/>
            <ac:spMk id="29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10:47.771" v="3860" actId="26606"/>
          <ac:spMkLst>
            <pc:docMk/>
            <pc:sldMk cId="702818573" sldId="287"/>
            <ac:spMk id="31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11:37.316" v="3870" actId="26606"/>
          <ac:spMkLst>
            <pc:docMk/>
            <pc:sldMk cId="702818573" sldId="287"/>
            <ac:spMk id="33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11:01.721" v="3862" actId="26606"/>
          <ac:spMkLst>
            <pc:docMk/>
            <pc:sldMk cId="702818573" sldId="287"/>
            <ac:spMk id="39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11:01.721" v="3862" actId="26606"/>
          <ac:spMkLst>
            <pc:docMk/>
            <pc:sldMk cId="702818573" sldId="287"/>
            <ac:spMk id="40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11:37.316" v="3870" actId="26606"/>
          <ac:spMkLst>
            <pc:docMk/>
            <pc:sldMk cId="702818573" sldId="287"/>
            <ac:spMk id="42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11:09.886" v="3864" actId="26606"/>
          <ac:spMkLst>
            <pc:docMk/>
            <pc:sldMk cId="702818573" sldId="287"/>
            <ac:spMk id="44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11:16.159" v="3866" actId="26606"/>
          <ac:spMkLst>
            <pc:docMk/>
            <pc:sldMk cId="702818573" sldId="287"/>
            <ac:spMk id="46" creationId="{084966D2-3C9B-4F47-8231-1DEC33D3BDFE}"/>
          </ac:spMkLst>
        </pc:spChg>
        <pc:spChg chg="add del">
          <ac:chgData name="Cody Lee" userId="8d7fa1515bb57308" providerId="LiveId" clId="{83C4B608-E3DE-467B-BB68-11B23E1C4C4F}" dt="2022-10-05T12:11:09.886" v="3864" actId="26606"/>
          <ac:spMkLst>
            <pc:docMk/>
            <pc:sldMk cId="702818573" sldId="287"/>
            <ac:spMk id="47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12:19.647" v="3872" actId="26606"/>
          <ac:spMkLst>
            <pc:docMk/>
            <pc:sldMk cId="702818573" sldId="287"/>
            <ac:spMk id="53" creationId="{DB4E7E40-6469-444C-A3D7-A32F553AA254}"/>
          </ac:spMkLst>
        </pc:spChg>
        <pc:spChg chg="add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55" creationId="{94C52C56-BEF2-4E22-8C8E-A7AC96B03A72}"/>
          </ac:spMkLst>
        </pc:spChg>
        <pc:spChg chg="add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56" creationId="{42285737-90EE-47DC-AC80-8AE156B11969}"/>
          </ac:spMkLst>
        </pc:spChg>
        <pc:spChg chg="add mod">
          <ac:chgData name="Cody Lee" userId="8d7fa1515bb57308" providerId="LiveId" clId="{83C4B608-E3DE-467B-BB68-11B23E1C4C4F}" dt="2022-10-05T13:00:33.138" v="4951" actId="403"/>
          <ac:spMkLst>
            <pc:docMk/>
            <pc:sldMk cId="702818573" sldId="287"/>
            <ac:spMk id="63" creationId="{3E7279AB-C4C1-2A85-C76E-15DAB32263FA}"/>
          </ac:spMkLst>
        </pc:spChg>
        <pc:grpChg chg="add del">
          <ac:chgData name="Cody Lee" userId="8d7fa1515bb57308" providerId="LiveId" clId="{83C4B608-E3DE-467B-BB68-11B23E1C4C4F}" dt="2022-10-05T12:08:55.184" v="3819" actId="26606"/>
          <ac:grpSpMkLst>
            <pc:docMk/>
            <pc:sldMk cId="702818573" sldId="287"/>
            <ac:grpSpMk id="13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12:19.683" v="3873" actId="26606"/>
          <ac:grpSpMkLst>
            <pc:docMk/>
            <pc:sldMk cId="702818573" sldId="287"/>
            <ac:grpSpMk id="20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09:02.027" v="3821" actId="26606"/>
          <ac:grpSpMkLst>
            <pc:docMk/>
            <pc:sldMk cId="702818573" sldId="287"/>
            <ac:grpSpMk id="22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09:06.647" v="3823" actId="26606"/>
          <ac:grpSpMkLst>
            <pc:docMk/>
            <pc:sldMk cId="702818573" sldId="287"/>
            <ac:grpSpMk id="27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10:47.771" v="3860" actId="26606"/>
          <ac:grpSpMkLst>
            <pc:docMk/>
            <pc:sldMk cId="702818573" sldId="287"/>
            <ac:grpSpMk id="34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12:19.647" v="3872" actId="26606"/>
          <ac:grpSpMkLst>
            <pc:docMk/>
            <pc:sldMk cId="702818573" sldId="287"/>
            <ac:grpSpMk id="37" creationId="{9681DF40-19E9-44F1-A30A-33AC0A7047DF}"/>
          </ac:grpSpMkLst>
        </pc:grpChg>
        <pc:grpChg chg="add del">
          <ac:chgData name="Cody Lee" userId="8d7fa1515bb57308" providerId="LiveId" clId="{83C4B608-E3DE-467B-BB68-11B23E1C4C4F}" dt="2022-10-05T12:11:16.159" v="3866" actId="26606"/>
          <ac:grpSpMkLst>
            <pc:docMk/>
            <pc:sldMk cId="702818573" sldId="287"/>
            <ac:grpSpMk id="38" creationId="{DD65B30C-427F-449E-B039-E288E85D8AFA}"/>
          </ac:grpSpMkLst>
        </pc:grpChg>
        <pc:grpChg chg="add del">
          <ac:chgData name="Cody Lee" userId="8d7fa1515bb57308" providerId="LiveId" clId="{83C4B608-E3DE-467B-BB68-11B23E1C4C4F}" dt="2022-10-05T12:11:01.721" v="3862" actId="26606"/>
          <ac:grpSpMkLst>
            <pc:docMk/>
            <pc:sldMk cId="702818573" sldId="287"/>
            <ac:grpSpMk id="41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11:37.316" v="3870" actId="26606"/>
          <ac:grpSpMkLst>
            <pc:docMk/>
            <pc:sldMk cId="702818573" sldId="287"/>
            <ac:grpSpMk id="43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11:09.886" v="3864" actId="26606"/>
          <ac:grpSpMkLst>
            <pc:docMk/>
            <pc:sldMk cId="702818573" sldId="287"/>
            <ac:grpSpMk id="45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11:16.159" v="3866" actId="26606"/>
          <ac:grpSpMkLst>
            <pc:docMk/>
            <pc:sldMk cId="702818573" sldId="287"/>
            <ac:grpSpMk id="49" creationId="{089D35B1-0ED5-4358-8CAE-A9E49412AAA1}"/>
          </ac:grpSpMkLst>
        </pc:grpChg>
        <pc:grpChg chg="add">
          <ac:chgData name="Cody Lee" userId="8d7fa1515bb57308" providerId="LiveId" clId="{83C4B608-E3DE-467B-BB68-11B23E1C4C4F}" dt="2022-10-05T12:12:19.683" v="3873" actId="26606"/>
          <ac:grpSpMkLst>
            <pc:docMk/>
            <pc:sldMk cId="702818573" sldId="287"/>
            <ac:grpSpMk id="57" creationId="{B57BDC17-F1B3-455F-BBF1-680AA1F25C06}"/>
          </ac:grpSpMkLst>
        </pc:grpChg>
        <pc:graphicFrameChg chg="add del">
          <ac:chgData name="Cody Lee" userId="8d7fa1515bb57308" providerId="LiveId" clId="{83C4B608-E3DE-467B-BB68-11B23E1C4C4F}" dt="2022-10-05T12:08:55.184" v="3819" actId="26606"/>
          <ac:graphicFrameMkLst>
            <pc:docMk/>
            <pc:sldMk cId="702818573" sldId="287"/>
            <ac:graphicFrameMk id="5" creationId="{DD20F90F-1F91-075F-4C98-DFFFF174AAD4}"/>
          </ac:graphicFrameMkLst>
        </pc:graphicFrameChg>
        <pc:graphicFrameChg chg="add del">
          <ac:chgData name="Cody Lee" userId="8d7fa1515bb57308" providerId="LiveId" clId="{83C4B608-E3DE-467B-BB68-11B23E1C4C4F}" dt="2022-10-05T12:10:27.349" v="3854" actId="26606"/>
          <ac:graphicFrameMkLst>
            <pc:docMk/>
            <pc:sldMk cId="702818573" sldId="287"/>
            <ac:graphicFrameMk id="6" creationId="{63F9311F-28AF-0B0B-0634-9AC4692ADDB6}"/>
          </ac:graphicFrameMkLst>
        </pc:graphicFrameChg>
        <pc:graphicFrameChg chg="add del">
          <ac:chgData name="Cody Lee" userId="8d7fa1515bb57308" providerId="LiveId" clId="{83C4B608-E3DE-467B-BB68-11B23E1C4C4F}" dt="2022-10-05T12:10:29.406" v="3856" actId="26606"/>
          <ac:graphicFrameMkLst>
            <pc:docMk/>
            <pc:sldMk cId="702818573" sldId="287"/>
            <ac:graphicFrameMk id="8" creationId="{730DAD76-88BA-7A44-4D2F-A59F3E15B7B9}"/>
          </ac:graphicFrameMkLst>
        </pc:graphicFrameChg>
        <pc:graphicFrameChg chg="add del">
          <ac:chgData name="Cody Lee" userId="8d7fa1515bb57308" providerId="LiveId" clId="{83C4B608-E3DE-467B-BB68-11B23E1C4C4F}" dt="2022-10-05T12:09:02.027" v="3821" actId="26606"/>
          <ac:graphicFrameMkLst>
            <pc:docMk/>
            <pc:sldMk cId="702818573" sldId="287"/>
            <ac:graphicFrameMk id="24" creationId="{2798A294-B187-B159-D4CC-9F08F2883291}"/>
          </ac:graphicFrameMkLst>
        </pc:graphicFrameChg>
        <pc:graphicFrameChg chg="add mod ord modGraphic">
          <ac:chgData name="Cody Lee" userId="8d7fa1515bb57308" providerId="LiveId" clId="{83C4B608-E3DE-467B-BB68-11B23E1C4C4F}" dt="2022-10-05T13:00:22.597" v="4943" actId="14100"/>
          <ac:graphicFrameMkLst>
            <pc:docMk/>
            <pc:sldMk cId="702818573" sldId="287"/>
            <ac:graphicFrameMk id="25" creationId="{AD567B1C-CF67-9BD7-AA59-DFB99EFEC81B}"/>
          </ac:graphicFrameMkLst>
        </pc:graphicFrameChg>
        <pc:graphicFrameChg chg="add del">
          <ac:chgData name="Cody Lee" userId="8d7fa1515bb57308" providerId="LiveId" clId="{83C4B608-E3DE-467B-BB68-11B23E1C4C4F}" dt="2022-10-05T12:09:06.647" v="3823" actId="26606"/>
          <ac:graphicFrameMkLst>
            <pc:docMk/>
            <pc:sldMk cId="702818573" sldId="287"/>
            <ac:graphicFrameMk id="30" creationId="{B2F629BA-DCE7-5FDF-D9E0-49DBA960D68C}"/>
          </ac:graphicFrameMkLst>
        </pc:graphicFrameChg>
        <pc:graphicFrameChg chg="add del">
          <ac:chgData name="Cody Lee" userId="8d7fa1515bb57308" providerId="LiveId" clId="{83C4B608-E3DE-467B-BB68-11B23E1C4C4F}" dt="2022-10-05T12:09:36.752" v="3825" actId="26606"/>
          <ac:graphicFrameMkLst>
            <pc:docMk/>
            <pc:sldMk cId="702818573" sldId="287"/>
            <ac:graphicFrameMk id="32" creationId="{2B22005F-3C0F-BBB2-E558-E60AB4CEE561}"/>
          </ac:graphicFrameMkLst>
        </pc:graphicFrameChg>
        <pc:picChg chg="add mod">
          <ac:chgData name="Cody Lee" userId="8d7fa1515bb57308" providerId="LiveId" clId="{83C4B608-E3DE-467B-BB68-11B23E1C4C4F}" dt="2022-10-05T13:00:26.631" v="4946" actId="1076"/>
          <ac:picMkLst>
            <pc:docMk/>
            <pc:sldMk cId="702818573" sldId="287"/>
            <ac:picMk id="7" creationId="{8B79A599-0F66-E37E-3E35-D2355A96FD30}"/>
          </ac:picMkLst>
        </pc:picChg>
      </pc:sldChg>
      <pc:sldChg chg="addSp modSp new mod ord">
        <pc:chgData name="Cody Lee" userId="8d7fa1515bb57308" providerId="LiveId" clId="{83C4B608-E3DE-467B-BB68-11B23E1C4C4F}" dt="2022-10-05T12:05:35.508" v="3570" actId="1076"/>
        <pc:sldMkLst>
          <pc:docMk/>
          <pc:sldMk cId="1365448153" sldId="288"/>
        </pc:sldMkLst>
        <pc:spChg chg="mod">
          <ac:chgData name="Cody Lee" userId="8d7fa1515bb57308" providerId="LiveId" clId="{83C4B608-E3DE-467B-BB68-11B23E1C4C4F}" dt="2022-10-05T12:05:29.981" v="3568" actId="1076"/>
          <ac:spMkLst>
            <pc:docMk/>
            <pc:sldMk cId="1365448153" sldId="288"/>
            <ac:spMk id="2" creationId="{04175B5A-BBFD-1C8C-D97D-0516F202D26E}"/>
          </ac:spMkLst>
        </pc:spChg>
        <pc:spChg chg="mod">
          <ac:chgData name="Cody Lee" userId="8d7fa1515bb57308" providerId="LiveId" clId="{83C4B608-E3DE-467B-BB68-11B23E1C4C4F}" dt="2022-10-05T12:05:29.981" v="3568" actId="1076"/>
          <ac:spMkLst>
            <pc:docMk/>
            <pc:sldMk cId="1365448153" sldId="288"/>
            <ac:spMk id="3" creationId="{A3778243-63A6-AEDC-33AB-3272B690CBA7}"/>
          </ac:spMkLst>
        </pc:spChg>
        <pc:spChg chg="add mod">
          <ac:chgData name="Cody Lee" userId="8d7fa1515bb57308" providerId="LiveId" clId="{83C4B608-E3DE-467B-BB68-11B23E1C4C4F}" dt="2022-10-05T12:05:29.981" v="3568" actId="1076"/>
          <ac:spMkLst>
            <pc:docMk/>
            <pc:sldMk cId="1365448153" sldId="288"/>
            <ac:spMk id="6" creationId="{3E6ECFAD-7526-5424-B61A-9CDE661A26F2}"/>
          </ac:spMkLst>
        </pc:spChg>
        <pc:picChg chg="add mod">
          <ac:chgData name="Cody Lee" userId="8d7fa1515bb57308" providerId="LiveId" clId="{83C4B608-E3DE-467B-BB68-11B23E1C4C4F}" dt="2022-10-05T12:05:35.508" v="3570" actId="1076"/>
          <ac:picMkLst>
            <pc:docMk/>
            <pc:sldMk cId="1365448153" sldId="288"/>
            <ac:picMk id="5" creationId="{1A4D6F2A-2FAE-F15F-39A4-52193F3947BB}"/>
          </ac:picMkLst>
        </pc:picChg>
      </pc:sldChg>
      <pc:sldChg chg="addSp delSp modSp new mod">
        <pc:chgData name="Cody Lee" userId="8d7fa1515bb57308" providerId="LiveId" clId="{83C4B608-E3DE-467B-BB68-11B23E1C4C4F}" dt="2022-10-05T12:05:03.871" v="3558" actId="1076"/>
        <pc:sldMkLst>
          <pc:docMk/>
          <pc:sldMk cId="2488582261" sldId="289"/>
        </pc:sldMkLst>
        <pc:spChg chg="mod">
          <ac:chgData name="Cody Lee" userId="8d7fa1515bb57308" providerId="LiveId" clId="{83C4B608-E3DE-467B-BB68-11B23E1C4C4F}" dt="2022-10-05T12:04:23.038" v="3535" actId="20577"/>
          <ac:spMkLst>
            <pc:docMk/>
            <pc:sldMk cId="2488582261" sldId="289"/>
            <ac:spMk id="2" creationId="{AD4B1029-92C2-88CB-7E66-2A391B1F0D94}"/>
          </ac:spMkLst>
        </pc:spChg>
        <pc:spChg chg="del">
          <ac:chgData name="Cody Lee" userId="8d7fa1515bb57308" providerId="LiveId" clId="{83C4B608-E3DE-467B-BB68-11B23E1C4C4F}" dt="2022-10-05T12:04:32.478" v="3537" actId="478"/>
          <ac:spMkLst>
            <pc:docMk/>
            <pc:sldMk cId="2488582261" sldId="289"/>
            <ac:spMk id="3" creationId="{D914F63A-2208-9B4C-D7BD-A8A8ED24CD8D}"/>
          </ac:spMkLst>
        </pc:spChg>
        <pc:spChg chg="add mod">
          <ac:chgData name="Cody Lee" userId="8d7fa1515bb57308" providerId="LiveId" clId="{83C4B608-E3DE-467B-BB68-11B23E1C4C4F}" dt="2022-10-05T12:05:01.666" v="3556" actId="207"/>
          <ac:spMkLst>
            <pc:docMk/>
            <pc:sldMk cId="2488582261" sldId="289"/>
            <ac:spMk id="8" creationId="{53FCDC83-0620-670A-F476-FD0E48C70447}"/>
          </ac:spMkLst>
        </pc:spChg>
        <pc:spChg chg="add mod">
          <ac:chgData name="Cody Lee" userId="8d7fa1515bb57308" providerId="LiveId" clId="{83C4B608-E3DE-467B-BB68-11B23E1C4C4F}" dt="2022-10-05T12:04:55.363" v="3555" actId="1076"/>
          <ac:spMkLst>
            <pc:docMk/>
            <pc:sldMk cId="2488582261" sldId="289"/>
            <ac:spMk id="9" creationId="{DCFB709B-8916-EB43-ECC4-EBDD048F6724}"/>
          </ac:spMkLst>
        </pc:spChg>
        <pc:picChg chg="add mod">
          <ac:chgData name="Cody Lee" userId="8d7fa1515bb57308" providerId="LiveId" clId="{83C4B608-E3DE-467B-BB68-11B23E1C4C4F}" dt="2022-10-05T12:05:03.871" v="3558" actId="1076"/>
          <ac:picMkLst>
            <pc:docMk/>
            <pc:sldMk cId="2488582261" sldId="289"/>
            <ac:picMk id="5" creationId="{B431CDEF-C157-8573-EF30-B0D17587F88A}"/>
          </ac:picMkLst>
        </pc:picChg>
        <pc:picChg chg="add mod">
          <ac:chgData name="Cody Lee" userId="8d7fa1515bb57308" providerId="LiveId" clId="{83C4B608-E3DE-467B-BB68-11B23E1C4C4F}" dt="2022-10-05T12:04:02.355" v="3508" actId="1076"/>
          <ac:picMkLst>
            <pc:docMk/>
            <pc:sldMk cId="2488582261" sldId="289"/>
            <ac:picMk id="7" creationId="{FB14881B-4976-8DF4-97F3-FD3E6FF826BB}"/>
          </ac:picMkLst>
        </pc:picChg>
      </pc:sldChg>
      <pc:sldChg chg="addSp delSp modSp new mod">
        <pc:chgData name="Cody Lee" userId="8d7fa1515bb57308" providerId="LiveId" clId="{83C4B608-E3DE-467B-BB68-11B23E1C4C4F}" dt="2022-10-05T12:39:31.925" v="4552" actId="1076"/>
        <pc:sldMkLst>
          <pc:docMk/>
          <pc:sldMk cId="3925505943" sldId="290"/>
        </pc:sldMkLst>
        <pc:spChg chg="mod">
          <ac:chgData name="Cody Lee" userId="8d7fa1515bb57308" providerId="LiveId" clId="{83C4B608-E3DE-467B-BB68-11B23E1C4C4F}" dt="2022-10-05T12:07:26.395" v="3695" actId="20577"/>
          <ac:spMkLst>
            <pc:docMk/>
            <pc:sldMk cId="3925505943" sldId="290"/>
            <ac:spMk id="2" creationId="{A48ECE67-0839-47B4-F2B8-8A49B4FE2876}"/>
          </ac:spMkLst>
        </pc:spChg>
        <pc:spChg chg="del mod">
          <ac:chgData name="Cody Lee" userId="8d7fa1515bb57308" providerId="LiveId" clId="{83C4B608-E3DE-467B-BB68-11B23E1C4C4F}" dt="2022-10-05T12:38:21.041" v="4550" actId="26606"/>
          <ac:spMkLst>
            <pc:docMk/>
            <pc:sldMk cId="3925505943" sldId="290"/>
            <ac:spMk id="3" creationId="{14A96854-BC14-098E-161D-D0156E18B083}"/>
          </ac:spMkLst>
        </pc:spChg>
        <pc:graphicFrameChg chg="add mod">
          <ac:chgData name="Cody Lee" userId="8d7fa1515bb57308" providerId="LiveId" clId="{83C4B608-E3DE-467B-BB68-11B23E1C4C4F}" dt="2022-10-05T12:39:31.925" v="4552" actId="1076"/>
          <ac:graphicFrameMkLst>
            <pc:docMk/>
            <pc:sldMk cId="3925505943" sldId="290"/>
            <ac:graphicFrameMk id="5" creationId="{CD88A240-04AC-F509-D305-84B2942AA90F}"/>
          </ac:graphicFrameMkLst>
        </pc:graphicFrameChg>
      </pc:sldChg>
      <pc:sldChg chg="addSp delSp modSp new mod setBg">
        <pc:chgData name="Cody Lee" userId="8d7fa1515bb57308" providerId="LiveId" clId="{83C4B608-E3DE-467B-BB68-11B23E1C4C4F}" dt="2022-10-05T17:17:49.726" v="5593" actId="20577"/>
        <pc:sldMkLst>
          <pc:docMk/>
          <pc:sldMk cId="841905639" sldId="291"/>
        </pc:sldMkLst>
        <pc:spChg chg="mod">
          <ac:chgData name="Cody Lee" userId="8d7fa1515bb57308" providerId="LiveId" clId="{83C4B608-E3DE-467B-BB68-11B23E1C4C4F}" dt="2022-10-05T17:16:53.549" v="5477" actId="20577"/>
          <ac:spMkLst>
            <pc:docMk/>
            <pc:sldMk cId="841905639" sldId="291"/>
            <ac:spMk id="2" creationId="{159A0EB0-CBF9-C054-CD47-CFCE500897BF}"/>
          </ac:spMkLst>
        </pc:spChg>
        <pc:spChg chg="del">
          <ac:chgData name="Cody Lee" userId="8d7fa1515bb57308" providerId="LiveId" clId="{83C4B608-E3DE-467B-BB68-11B23E1C4C4F}" dt="2022-10-05T12:17:32.048" v="4023" actId="3680"/>
          <ac:spMkLst>
            <pc:docMk/>
            <pc:sldMk cId="841905639" sldId="291"/>
            <ac:spMk id="3" creationId="{A2CC9672-CFE6-BF9E-947D-90197DDA6802}"/>
          </ac:spMkLst>
        </pc:spChg>
        <pc:graphicFrameChg chg="add mod ord modGraphic">
          <ac:chgData name="Cody Lee" userId="8d7fa1515bb57308" providerId="LiveId" clId="{83C4B608-E3DE-467B-BB68-11B23E1C4C4F}" dt="2022-10-05T17:17:49.726" v="5593" actId="20577"/>
          <ac:graphicFrameMkLst>
            <pc:docMk/>
            <pc:sldMk cId="841905639" sldId="291"/>
            <ac:graphicFrameMk id="4" creationId="{FCA7082D-6C06-F644-9DB5-7750CAAE5B44}"/>
          </ac:graphicFrameMkLst>
        </pc:graphicFrameChg>
      </pc:sldChg>
      <pc:sldChg chg="addSp delSp modSp new mod ord">
        <pc:chgData name="Cody Lee" userId="8d7fa1515bb57308" providerId="LiveId" clId="{83C4B608-E3DE-467B-BB68-11B23E1C4C4F}" dt="2022-10-05T14:58:38.105" v="5143" actId="20577"/>
        <pc:sldMkLst>
          <pc:docMk/>
          <pc:sldMk cId="2570712609" sldId="292"/>
        </pc:sldMkLst>
        <pc:spChg chg="mod">
          <ac:chgData name="Cody Lee" userId="8d7fa1515bb57308" providerId="LiveId" clId="{83C4B608-E3DE-467B-BB68-11B23E1C4C4F}" dt="2022-10-05T12:23:10.542" v="4230" actId="20577"/>
          <ac:spMkLst>
            <pc:docMk/>
            <pc:sldMk cId="2570712609" sldId="292"/>
            <ac:spMk id="2" creationId="{803189B4-E4F7-D1C0-BD67-53127A802E52}"/>
          </ac:spMkLst>
        </pc:spChg>
        <pc:spChg chg="mod">
          <ac:chgData name="Cody Lee" userId="8d7fa1515bb57308" providerId="LiveId" clId="{83C4B608-E3DE-467B-BB68-11B23E1C4C4F}" dt="2022-10-05T14:58:38.105" v="5143" actId="20577"/>
          <ac:spMkLst>
            <pc:docMk/>
            <pc:sldMk cId="2570712609" sldId="292"/>
            <ac:spMk id="3" creationId="{CDECCE0F-9A3C-2546-CD6B-5A6A8A5AFBD6}"/>
          </ac:spMkLst>
        </pc:spChg>
        <pc:spChg chg="add mod">
          <ac:chgData name="Cody Lee" userId="8d7fa1515bb57308" providerId="LiveId" clId="{83C4B608-E3DE-467B-BB68-11B23E1C4C4F}" dt="2022-10-05T12:42:44.034" v="4578" actId="1076"/>
          <ac:spMkLst>
            <pc:docMk/>
            <pc:sldMk cId="2570712609" sldId="292"/>
            <ac:spMk id="6" creationId="{99F87E83-3DD7-4479-99BD-DEB3DDA90B5B}"/>
          </ac:spMkLst>
        </pc:spChg>
        <pc:picChg chg="add mod">
          <ac:chgData name="Cody Lee" userId="8d7fa1515bb57308" providerId="LiveId" clId="{83C4B608-E3DE-467B-BB68-11B23E1C4C4F}" dt="2022-10-05T12:42:41.011" v="4577" actId="1076"/>
          <ac:picMkLst>
            <pc:docMk/>
            <pc:sldMk cId="2570712609" sldId="292"/>
            <ac:picMk id="5" creationId="{392E1904-3AA5-BF17-08F3-3F5B6A8378B7}"/>
          </ac:picMkLst>
        </pc:picChg>
        <pc:picChg chg="add del mod">
          <ac:chgData name="Cody Lee" userId="8d7fa1515bb57308" providerId="LiveId" clId="{83C4B608-E3DE-467B-BB68-11B23E1C4C4F}" dt="2022-10-05T12:50:41.214" v="4660" actId="21"/>
          <ac:picMkLst>
            <pc:docMk/>
            <pc:sldMk cId="2570712609" sldId="292"/>
            <ac:picMk id="9218" creationId="{9C170D5E-71E9-7E46-3266-620E54B06B33}"/>
          </ac:picMkLst>
        </pc:picChg>
      </pc:sldChg>
      <pc:sldChg chg="addSp delSp modSp new del mod ord modShow">
        <pc:chgData name="Cody Lee" userId="8d7fa1515bb57308" providerId="LiveId" clId="{83C4B608-E3DE-467B-BB68-11B23E1C4C4F}" dt="2022-10-05T12:48:16.833" v="4654" actId="2696"/>
        <pc:sldMkLst>
          <pc:docMk/>
          <pc:sldMk cId="1692060694" sldId="293"/>
        </pc:sldMkLst>
        <pc:spChg chg="mod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2" creationId="{C2C586F2-7C24-262E-2D3B-E3704251A2EE}"/>
          </ac:spMkLst>
        </pc:spChg>
        <pc:spChg chg="del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3" creationId="{512FFB53-38CE-37CD-C628-11DB9AADE243}"/>
          </ac:spMkLst>
        </pc:spChg>
        <pc:spChg chg="add del mod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6" creationId="{D5FCA008-3EBE-32DB-025F-F3840B9FD08D}"/>
          </ac:spMkLst>
        </pc:spChg>
        <pc:spChg chg="add mod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7" creationId="{99B52697-1BDD-DCB7-EFA2-5B610B3DD5E0}"/>
          </ac:spMkLst>
        </pc:spChg>
        <pc:picChg chg="add del mod">
          <ac:chgData name="Cody Lee" userId="8d7fa1515bb57308" providerId="LiveId" clId="{83C4B608-E3DE-467B-BB68-11B23E1C4C4F}" dt="2022-10-05T12:43:19.423" v="4587" actId="21"/>
          <ac:picMkLst>
            <pc:docMk/>
            <pc:sldMk cId="1692060694" sldId="293"/>
            <ac:picMk id="5" creationId="{56E9EE04-311B-4C5C-8426-B66E4512C80F}"/>
          </ac:picMkLst>
        </pc:picChg>
      </pc:sldChg>
      <pc:sldChg chg="addSp delSp modSp new mod">
        <pc:chgData name="Cody Lee" userId="8d7fa1515bb57308" providerId="LiveId" clId="{83C4B608-E3DE-467B-BB68-11B23E1C4C4F}" dt="2022-10-05T12:38:30.204" v="4551" actId="478"/>
        <pc:sldMkLst>
          <pc:docMk/>
          <pc:sldMk cId="548309719" sldId="294"/>
        </pc:sldMkLst>
        <pc:spChg chg="mod">
          <ac:chgData name="Cody Lee" userId="8d7fa1515bb57308" providerId="LiveId" clId="{83C4B608-E3DE-467B-BB68-11B23E1C4C4F}" dt="2022-10-05T12:34:06.056" v="4381" actId="20577"/>
          <ac:spMkLst>
            <pc:docMk/>
            <pc:sldMk cId="548309719" sldId="294"/>
            <ac:spMk id="2" creationId="{0CC9592D-7534-05E2-70A7-5065846F4CD2}"/>
          </ac:spMkLst>
        </pc:spChg>
        <pc:spChg chg="del">
          <ac:chgData name="Cody Lee" userId="8d7fa1515bb57308" providerId="LiveId" clId="{83C4B608-E3DE-467B-BB68-11B23E1C4C4F}" dt="2022-10-05T12:38:30.204" v="4551" actId="478"/>
          <ac:spMkLst>
            <pc:docMk/>
            <pc:sldMk cId="548309719" sldId="294"/>
            <ac:spMk id="3" creationId="{7ADC52AC-7D98-DEE2-C035-E0E2D1027A8D}"/>
          </ac:spMkLst>
        </pc:spChg>
        <pc:picChg chg="add mod">
          <ac:chgData name="Cody Lee" userId="8d7fa1515bb57308" providerId="LiveId" clId="{83C4B608-E3DE-467B-BB68-11B23E1C4C4F}" dt="2022-10-05T12:29:39.301" v="4341" actId="14100"/>
          <ac:picMkLst>
            <pc:docMk/>
            <pc:sldMk cId="548309719" sldId="294"/>
            <ac:picMk id="5" creationId="{A4BB8C87-22BA-6CD5-CE6C-1F04BC082D27}"/>
          </ac:picMkLst>
        </pc:picChg>
      </pc:sldChg>
      <pc:sldChg chg="addSp delSp modSp add mod ord setBg">
        <pc:chgData name="Cody Lee" userId="8d7fa1515bb57308" providerId="LiveId" clId="{83C4B608-E3DE-467B-BB68-11B23E1C4C4F}" dt="2022-10-05T12:53:01.386" v="4737" actId="26606"/>
        <pc:sldMkLst>
          <pc:docMk/>
          <pc:sldMk cId="3495865833" sldId="295"/>
        </pc:sldMkLst>
        <pc:spChg chg="mod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5" creationId="{12939435-FD68-3055-781D-EF5E68599293}"/>
          </ac:spMkLst>
        </pc:spChg>
        <pc:spChg chg="add del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24" creationId="{5EF08599-3FED-4288-A20D-E7BCAC3B8E26}"/>
          </ac:spMkLst>
        </pc:spChg>
        <pc:spChg chg="add del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26" creationId="{C884A6B2-90E9-4BDB-8503-71AC02D3956A}"/>
          </ac:spMkLst>
        </pc:spChg>
        <pc:grpChg chg="add del">
          <ac:chgData name="Cody Lee" userId="8d7fa1515bb57308" providerId="LiveId" clId="{83C4B608-E3DE-467B-BB68-11B23E1C4C4F}" dt="2022-10-05T12:53:01.386" v="4737" actId="26606"/>
          <ac:grpSpMkLst>
            <pc:docMk/>
            <pc:sldMk cId="3495865833" sldId="295"/>
            <ac:grpSpMk id="13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2:53:01.386" v="4737" actId="26606"/>
          <ac:grpSpMkLst>
            <pc:docMk/>
            <pc:sldMk cId="3495865833" sldId="295"/>
            <ac:grpSpMk id="28" creationId="{E9046BC8-D404-4E7D-9202-A07F3FDD3823}"/>
          </ac:grpSpMkLst>
        </pc:grpChg>
        <pc:picChg chg="mod ord">
          <ac:chgData name="Cody Lee" userId="8d7fa1515bb57308" providerId="LiveId" clId="{83C4B608-E3DE-467B-BB68-11B23E1C4C4F}" dt="2022-10-05T12:53:01.386" v="4737" actId="26606"/>
          <ac:picMkLst>
            <pc:docMk/>
            <pc:sldMk cId="3495865833" sldId="295"/>
            <ac:picMk id="7" creationId="{3A29B3BE-D026-DBC6-9A1F-A8F6426AC7CB}"/>
          </ac:picMkLst>
        </pc:picChg>
      </pc:sldChg>
      <pc:sldChg chg="addSp delSp modSp add mod ord replId setBg setClrOvrMap">
        <pc:chgData name="Cody Lee" userId="8d7fa1515bb57308" providerId="LiveId" clId="{83C4B608-E3DE-467B-BB68-11B23E1C4C4F}" dt="2022-10-05T12:55:32.829" v="4763" actId="26606"/>
        <pc:sldMkLst>
          <pc:docMk/>
          <pc:sldMk cId="942310772" sldId="296"/>
        </pc:sldMkLst>
        <pc:spChg chg="mod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5" creationId="{12939435-FD68-3055-781D-EF5E68599293}"/>
          </ac:spMkLst>
        </pc:spChg>
        <pc:spChg chg="del">
          <ac:chgData name="Cody Lee" userId="8d7fa1515bb57308" providerId="LiveId" clId="{83C4B608-E3DE-467B-BB68-11B23E1C4C4F}" dt="2022-10-05T12:52:44.839" v="4735" actId="26606"/>
          <ac:spMkLst>
            <pc:docMk/>
            <pc:sldMk cId="942310772" sldId="296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24" creationId="{5EF08599-3FED-4288-A20D-E7BCAC3B8E26}"/>
          </ac:spMkLst>
        </pc:spChg>
        <pc:spChg chg="add del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26" creationId="{C884A6B2-90E9-4BDB-8503-71AC02D3956A}"/>
          </ac:spMkLst>
        </pc:spChg>
        <pc:spChg chg="add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39" creationId="{F64080D6-34DE-4277-97CC-2FB3812846DA}"/>
          </ac:spMkLst>
        </pc:spChg>
        <pc:grpChg chg="del">
          <ac:chgData name="Cody Lee" userId="8d7fa1515bb57308" providerId="LiveId" clId="{83C4B608-E3DE-467B-BB68-11B23E1C4C4F}" dt="2022-10-05T12:52:44.839" v="4735" actId="26606"/>
          <ac:grpSpMkLst>
            <pc:docMk/>
            <pc:sldMk cId="942310772" sldId="296"/>
            <ac:grpSpMk id="13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2:55:32.829" v="4763" actId="26606"/>
          <ac:grpSpMkLst>
            <pc:docMk/>
            <pc:sldMk cId="942310772" sldId="296"/>
            <ac:grpSpMk id="28" creationId="{E9046BC8-D404-4E7D-9202-A07F3FDD3823}"/>
          </ac:grpSpMkLst>
        </pc:grpChg>
        <pc:picChg chg="mod ord">
          <ac:chgData name="Cody Lee" userId="8d7fa1515bb57308" providerId="LiveId" clId="{83C4B608-E3DE-467B-BB68-11B23E1C4C4F}" dt="2022-10-05T12:55:32.829" v="4763" actId="26606"/>
          <ac:picMkLst>
            <pc:docMk/>
            <pc:sldMk cId="942310772" sldId="296"/>
            <ac:picMk id="7" creationId="{3A29B3BE-D026-DBC6-9A1F-A8F6426AC7CB}"/>
          </ac:picMkLst>
        </pc:picChg>
      </pc:sldChg>
      <pc:sldChg chg="addSp delSp modSp new mod setBg">
        <pc:chgData name="Cody Lee" userId="8d7fa1515bb57308" providerId="LiveId" clId="{83C4B608-E3DE-467B-BB68-11B23E1C4C4F}" dt="2022-10-05T16:26:07.956" v="5207" actId="20577"/>
        <pc:sldMkLst>
          <pc:docMk/>
          <pc:sldMk cId="1259920604" sldId="297"/>
        </pc:sldMkLst>
        <pc:spChg chg="mod">
          <ac:chgData name="Cody Lee" userId="8d7fa1515bb57308" providerId="LiveId" clId="{83C4B608-E3DE-467B-BB68-11B23E1C4C4F}" dt="2022-10-05T12:57:38.745" v="4875" actId="1076"/>
          <ac:spMkLst>
            <pc:docMk/>
            <pc:sldMk cId="1259920604" sldId="297"/>
            <ac:spMk id="2" creationId="{8383C95F-33ED-2EF2-92AA-731391C7C67F}"/>
          </ac:spMkLst>
        </pc:spChg>
        <pc:spChg chg="add del mod">
          <ac:chgData name="Cody Lee" userId="8d7fa1515bb57308" providerId="LiveId" clId="{83C4B608-E3DE-467B-BB68-11B23E1C4C4F}" dt="2022-10-05T12:57:30.366" v="4874" actId="26606"/>
          <ac:spMkLst>
            <pc:docMk/>
            <pc:sldMk cId="1259920604" sldId="297"/>
            <ac:spMk id="3" creationId="{B42A8AAC-7C75-C2E2-541D-3E584B284CE3}"/>
          </ac:spMkLst>
        </pc:spChg>
        <pc:spChg chg="add mod">
          <ac:chgData name="Cody Lee" userId="8d7fa1515bb57308" providerId="LiveId" clId="{83C4B608-E3DE-467B-BB68-11B23E1C4C4F}" dt="2022-10-05T13:06:09.683" v="5080" actId="14100"/>
          <ac:spMkLst>
            <pc:docMk/>
            <pc:sldMk cId="1259920604" sldId="297"/>
            <ac:spMk id="6" creationId="{B41E2119-1F5F-F734-625E-F620A6CEA693}"/>
          </ac:spMkLst>
        </pc:spChg>
        <pc:spChg chg="add del">
          <ac:chgData name="Cody Lee" userId="8d7fa1515bb57308" providerId="LiveId" clId="{83C4B608-E3DE-467B-BB68-11B23E1C4C4F}" dt="2022-10-05T12:57:24.684" v="4871" actId="26606"/>
          <ac:spMkLst>
            <pc:docMk/>
            <pc:sldMk cId="1259920604" sldId="297"/>
            <ac:spMk id="9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57:24.684" v="4871" actId="26606"/>
          <ac:spMkLst>
            <pc:docMk/>
            <pc:sldMk cId="1259920604" sldId="297"/>
            <ac:spMk id="11" creationId="{42285737-90EE-47DC-AC80-8AE156B11969}"/>
          </ac:spMkLst>
        </pc:spChg>
        <pc:grpChg chg="add del">
          <ac:chgData name="Cody Lee" userId="8d7fa1515bb57308" providerId="LiveId" clId="{83C4B608-E3DE-467B-BB68-11B23E1C4C4F}" dt="2022-10-05T12:57:24.684" v="4871" actId="26606"/>
          <ac:grpSpMkLst>
            <pc:docMk/>
            <pc:sldMk cId="1259920604" sldId="297"/>
            <ac:grpSpMk id="13" creationId="{B57BDC17-F1B3-455F-BBF1-680AA1F25C06}"/>
          </ac:grpSpMkLst>
        </pc:grpChg>
        <pc:graphicFrameChg chg="add del">
          <ac:chgData name="Cody Lee" userId="8d7fa1515bb57308" providerId="LiveId" clId="{83C4B608-E3DE-467B-BB68-11B23E1C4C4F}" dt="2022-10-05T12:57:22.831" v="4869" actId="26606"/>
          <ac:graphicFrameMkLst>
            <pc:docMk/>
            <pc:sldMk cId="1259920604" sldId="297"/>
            <ac:graphicFrameMk id="5" creationId="{39DFED5F-A323-CC2E-B8AD-58EB72EE433C}"/>
          </ac:graphicFrameMkLst>
        </pc:graphicFrameChg>
        <pc:graphicFrameChg chg="add del">
          <ac:chgData name="Cody Lee" userId="8d7fa1515bb57308" providerId="LiveId" clId="{83C4B608-E3DE-467B-BB68-11B23E1C4C4F}" dt="2022-10-05T12:57:24.684" v="4871" actId="26606"/>
          <ac:graphicFrameMkLst>
            <pc:docMk/>
            <pc:sldMk cId="1259920604" sldId="297"/>
            <ac:graphicFrameMk id="7" creationId="{AF59DAD6-5C86-D4F8-E416-26D0D0BD7913}"/>
          </ac:graphicFrameMkLst>
        </pc:graphicFrameChg>
        <pc:graphicFrameChg chg="add del">
          <ac:chgData name="Cody Lee" userId="8d7fa1515bb57308" providerId="LiveId" clId="{83C4B608-E3DE-467B-BB68-11B23E1C4C4F}" dt="2022-10-05T12:57:30.337" v="4873" actId="26606"/>
          <ac:graphicFrameMkLst>
            <pc:docMk/>
            <pc:sldMk cId="1259920604" sldId="297"/>
            <ac:graphicFrameMk id="21" creationId="{39DFED5F-A323-CC2E-B8AD-58EB72EE433C}"/>
          </ac:graphicFrameMkLst>
        </pc:graphicFrameChg>
        <pc:graphicFrameChg chg="add mod">
          <ac:chgData name="Cody Lee" userId="8d7fa1515bb57308" providerId="LiveId" clId="{83C4B608-E3DE-467B-BB68-11B23E1C4C4F}" dt="2022-10-05T16:26:07.956" v="5207" actId="20577"/>
          <ac:graphicFrameMkLst>
            <pc:docMk/>
            <pc:sldMk cId="1259920604" sldId="297"/>
            <ac:graphicFrameMk id="23" creationId="{B7616152-BA78-9788-36D4-277F42895083}"/>
          </ac:graphicFrameMkLst>
        </pc:graphicFrameChg>
      </pc:sldChg>
      <pc:sldChg chg="addSp modSp new mod">
        <pc:chgData name="Cody Lee" userId="8d7fa1515bb57308" providerId="LiveId" clId="{83C4B608-E3DE-467B-BB68-11B23E1C4C4F}" dt="2022-10-05T13:02:34.501" v="4992" actId="1076"/>
        <pc:sldMkLst>
          <pc:docMk/>
          <pc:sldMk cId="390141831" sldId="298"/>
        </pc:sldMkLst>
        <pc:spChg chg="mod ord">
          <ac:chgData name="Cody Lee" userId="8d7fa1515bb57308" providerId="LiveId" clId="{83C4B608-E3DE-467B-BB68-11B23E1C4C4F}" dt="2022-10-05T13:02:30.519" v="4990" actId="1076"/>
          <ac:spMkLst>
            <pc:docMk/>
            <pc:sldMk cId="390141831" sldId="298"/>
            <ac:spMk id="2" creationId="{888A78BC-664D-FA35-4C45-57D8139F4767}"/>
          </ac:spMkLst>
        </pc:spChg>
        <pc:spChg chg="add mod">
          <ac:chgData name="Cody Lee" userId="8d7fa1515bb57308" providerId="LiveId" clId="{83C4B608-E3DE-467B-BB68-11B23E1C4C4F}" dt="2022-10-05T13:02:34.501" v="4992" actId="1076"/>
          <ac:spMkLst>
            <pc:docMk/>
            <pc:sldMk cId="390141831" sldId="298"/>
            <ac:spMk id="4" creationId="{32FA4F0C-7643-4CC4-B233-C4283A6CF5BD}"/>
          </ac:spMkLst>
        </pc:spChg>
        <pc:picChg chg="add mod">
          <ac:chgData name="Cody Lee" userId="8d7fa1515bb57308" providerId="LiveId" clId="{83C4B608-E3DE-467B-BB68-11B23E1C4C4F}" dt="2022-10-05T13:02:32.366" v="4991" actId="1076"/>
          <ac:picMkLst>
            <pc:docMk/>
            <pc:sldMk cId="390141831" sldId="298"/>
            <ac:picMk id="16386" creationId="{006B24C9-7E94-BB73-DE61-7108AD55491E}"/>
          </ac:picMkLst>
        </pc:picChg>
      </pc:sldChg>
      <pc:sldChg chg="addSp modSp new mod ord">
        <pc:chgData name="Cody Lee" userId="8d7fa1515bb57308" providerId="LiveId" clId="{83C4B608-E3DE-467B-BB68-11B23E1C4C4F}" dt="2022-10-05T13:02:23.726" v="4988" actId="1076"/>
        <pc:sldMkLst>
          <pc:docMk/>
          <pc:sldMk cId="271171665" sldId="299"/>
        </pc:sldMkLst>
        <pc:spChg chg="mod">
          <ac:chgData name="Cody Lee" userId="8d7fa1515bb57308" providerId="LiveId" clId="{83C4B608-E3DE-467B-BB68-11B23E1C4C4F}" dt="2022-10-05T13:02:11.952" v="4985" actId="1076"/>
          <ac:spMkLst>
            <pc:docMk/>
            <pc:sldMk cId="271171665" sldId="299"/>
            <ac:spMk id="2" creationId="{0E46D7F0-ACA4-2112-714D-804000D7BF2D}"/>
          </ac:spMkLst>
        </pc:spChg>
        <pc:spChg chg="add mod">
          <ac:chgData name="Cody Lee" userId="8d7fa1515bb57308" providerId="LiveId" clId="{83C4B608-E3DE-467B-BB68-11B23E1C4C4F}" dt="2022-10-05T13:02:23.726" v="4988" actId="1076"/>
          <ac:spMkLst>
            <pc:docMk/>
            <pc:sldMk cId="271171665" sldId="299"/>
            <ac:spMk id="4" creationId="{3A23EB66-4D66-EDFB-F6AD-0229AD076F86}"/>
          </ac:spMkLst>
        </pc:spChg>
        <pc:picChg chg="add mod">
          <ac:chgData name="Cody Lee" userId="8d7fa1515bb57308" providerId="LiveId" clId="{83C4B608-E3DE-467B-BB68-11B23E1C4C4F}" dt="2022-10-05T13:02:20.278" v="4987" actId="14100"/>
          <ac:picMkLst>
            <pc:docMk/>
            <pc:sldMk cId="271171665" sldId="299"/>
            <ac:picMk id="17410" creationId="{7DE2ED58-5E43-FDEE-57C9-B3B16F8B6DA3}"/>
          </ac:picMkLst>
        </pc:picChg>
      </pc:sldChg>
      <pc:sldChg chg="modSp add mod">
        <pc:chgData name="Cody Lee" userId="8d7fa1515bb57308" providerId="LiveId" clId="{83C4B608-E3DE-467B-BB68-11B23E1C4C4F}" dt="2022-10-05T13:42:16.084" v="5109" actId="14100"/>
        <pc:sldMkLst>
          <pc:docMk/>
          <pc:sldMk cId="2207081395" sldId="300"/>
        </pc:sldMkLst>
        <pc:spChg chg="mod">
          <ac:chgData name="Cody Lee" userId="8d7fa1515bb57308" providerId="LiveId" clId="{83C4B608-E3DE-467B-BB68-11B23E1C4C4F}" dt="2022-10-05T13:42:16.084" v="5109" actId="14100"/>
          <ac:spMkLst>
            <pc:docMk/>
            <pc:sldMk cId="2207081395" sldId="300"/>
            <ac:spMk id="2" creationId="{98B82844-E5A4-B228-4518-8E50292B2CAA}"/>
          </ac:spMkLst>
        </pc:spChg>
      </pc:sldChg>
      <pc:sldChg chg="addSp delSp modSp new mod ord setBg">
        <pc:chgData name="Cody Lee" userId="8d7fa1515bb57308" providerId="LiveId" clId="{83C4B608-E3DE-467B-BB68-11B23E1C4C4F}" dt="2022-10-05T17:17:03.846" v="5518" actId="20577"/>
        <pc:sldMkLst>
          <pc:docMk/>
          <pc:sldMk cId="462924783" sldId="301"/>
        </pc:sldMkLst>
        <pc:spChg chg="mod">
          <ac:chgData name="Cody Lee" userId="8d7fa1515bb57308" providerId="LiveId" clId="{83C4B608-E3DE-467B-BB68-11B23E1C4C4F}" dt="2022-10-05T17:17:03.846" v="5518" actId="20577"/>
          <ac:spMkLst>
            <pc:docMk/>
            <pc:sldMk cId="462924783" sldId="301"/>
            <ac:spMk id="2" creationId="{C5728D03-1D97-EBE5-7B13-A16AC3E809EB}"/>
          </ac:spMkLst>
        </pc:spChg>
        <pc:spChg chg="del">
          <ac:chgData name="Cody Lee" userId="8d7fa1515bb57308" providerId="LiveId" clId="{83C4B608-E3DE-467B-BB68-11B23E1C4C4F}" dt="2022-10-05T16:26:38.526" v="5209" actId="3680"/>
          <ac:spMkLst>
            <pc:docMk/>
            <pc:sldMk cId="462924783" sldId="301"/>
            <ac:spMk id="3" creationId="{A1A0D3A3-FF94-5BD4-B837-ADD2F5E53DF2}"/>
          </ac:spMkLst>
        </pc:spChg>
        <pc:graphicFrameChg chg="add mod ord modGraphic">
          <ac:chgData name="Cody Lee" userId="8d7fa1515bb57308" providerId="LiveId" clId="{83C4B608-E3DE-467B-BB68-11B23E1C4C4F}" dt="2022-10-05T16:32:18.423" v="5453" actId="14734"/>
          <ac:graphicFrameMkLst>
            <pc:docMk/>
            <pc:sldMk cId="462924783" sldId="301"/>
            <ac:graphicFrameMk id="4" creationId="{A6E4437B-B613-71B0-4355-1C38FBCCFA80}"/>
          </ac:graphicFrameMkLst>
        </pc:graphicFrameChg>
      </pc:sldChg>
      <pc:sldChg chg="addSp delSp modSp new mod setBg modClrScheme addAnim setClrOvrMap chgLayout">
        <pc:chgData name="Cody Lee" userId="8d7fa1515bb57308" providerId="LiveId" clId="{83C4B608-E3DE-467B-BB68-11B23E1C4C4F}" dt="2022-10-05T17:22:37.703" v="5630"/>
        <pc:sldMkLst>
          <pc:docMk/>
          <pc:sldMk cId="2074241971" sldId="302"/>
        </pc:sldMkLst>
        <pc:spChg chg="del mod ord">
          <ac:chgData name="Cody Lee" userId="8d7fa1515bb57308" providerId="LiveId" clId="{83C4B608-E3DE-467B-BB68-11B23E1C4C4F}" dt="2022-10-05T17:22:27.193" v="5619" actId="700"/>
          <ac:spMkLst>
            <pc:docMk/>
            <pc:sldMk cId="2074241971" sldId="302"/>
            <ac:spMk id="2" creationId="{46A8CB89-1A97-83D0-D530-5764681CB5D7}"/>
          </ac:spMkLst>
        </pc:spChg>
        <pc:spChg chg="del mod ord">
          <ac:chgData name="Cody Lee" userId="8d7fa1515bb57308" providerId="LiveId" clId="{83C4B608-E3DE-467B-BB68-11B23E1C4C4F}" dt="2022-10-05T17:22:27.193" v="5619" actId="700"/>
          <ac:spMkLst>
            <pc:docMk/>
            <pc:sldMk cId="2074241971" sldId="302"/>
            <ac:spMk id="3" creationId="{D2D7395E-D984-52B3-18F7-02456F4697A0}"/>
          </ac:spMkLst>
        </pc:spChg>
        <pc:spChg chg="add mod ord">
          <ac:chgData name="Cody Lee" userId="8d7fa1515bb57308" providerId="LiveId" clId="{83C4B608-E3DE-467B-BB68-11B23E1C4C4F}" dt="2022-10-05T17:22:37.693" v="5629" actId="26606"/>
          <ac:spMkLst>
            <pc:docMk/>
            <pc:sldMk cId="2074241971" sldId="302"/>
            <ac:spMk id="4" creationId="{92037B0D-7FE3-E400-8DD0-048FDF4C047B}"/>
          </ac:spMkLst>
        </pc:spChg>
        <pc:spChg chg="add mod ord">
          <ac:chgData name="Cody Lee" userId="8d7fa1515bb57308" providerId="LiveId" clId="{83C4B608-E3DE-467B-BB68-11B23E1C4C4F}" dt="2022-10-05T17:22:37.693" v="5629" actId="26606"/>
          <ac:spMkLst>
            <pc:docMk/>
            <pc:sldMk cId="2074241971" sldId="302"/>
            <ac:spMk id="5" creationId="{318FA37A-A4A4-D4EB-3AA1-D729158EDEBC}"/>
          </ac:spMkLst>
        </pc:spChg>
        <pc:spChg chg="add">
          <ac:chgData name="Cody Lee" userId="8d7fa1515bb57308" providerId="LiveId" clId="{83C4B608-E3DE-467B-BB68-11B23E1C4C4F}" dt="2022-10-05T17:22:37.693" v="5629" actId="26606"/>
          <ac:spMkLst>
            <pc:docMk/>
            <pc:sldMk cId="2074241971" sldId="302"/>
            <ac:spMk id="11" creationId="{F64080D6-34DE-4277-97CC-2FB3812846DA}"/>
          </ac:spMkLst>
        </pc:spChg>
        <pc:picChg chg="add">
          <ac:chgData name="Cody Lee" userId="8d7fa1515bb57308" providerId="LiveId" clId="{83C4B608-E3DE-467B-BB68-11B23E1C4C4F}" dt="2022-10-05T17:22:37.693" v="5629" actId="26606"/>
          <ac:picMkLst>
            <pc:docMk/>
            <pc:sldMk cId="2074241971" sldId="302"/>
            <ac:picMk id="7" creationId="{5C047C64-ACB2-E4FA-436F-03E85ECA0C37}"/>
          </ac:picMkLst>
        </pc:picChg>
      </pc:sldChg>
      <pc:sldChg chg="addSp delSp modSp add mod ord setBg delDesignElem">
        <pc:chgData name="Cody Lee" userId="8d7fa1515bb57308" providerId="LiveId" clId="{83C4B608-E3DE-467B-BB68-11B23E1C4C4F}" dt="2022-10-05T17:32:46.421" v="5912" actId="20577"/>
        <pc:sldMkLst>
          <pc:docMk/>
          <pc:sldMk cId="2980299094" sldId="303"/>
        </pc:sldMkLst>
        <pc:spChg chg="mod">
          <ac:chgData name="Cody Lee" userId="8d7fa1515bb57308" providerId="LiveId" clId="{83C4B608-E3DE-467B-BB68-11B23E1C4C4F}" dt="2022-10-05T17:32:46.421" v="5912" actId="20577"/>
          <ac:spMkLst>
            <pc:docMk/>
            <pc:sldMk cId="2980299094" sldId="303"/>
            <ac:spMk id="6" creationId="{62204AF4-04D9-99D7-9ED9-A0C45A471D02}"/>
          </ac:spMkLst>
        </pc:spChg>
        <pc:spChg chg="del">
          <ac:chgData name="Cody Lee" userId="8d7fa1515bb57308" providerId="LiveId" clId="{83C4B608-E3DE-467B-BB68-11B23E1C4C4F}" dt="2022-10-05T17:24:27.478" v="5778"/>
          <ac:spMkLst>
            <pc:docMk/>
            <pc:sldMk cId="2980299094" sldId="303"/>
            <ac:spMk id="28" creationId="{F64080D6-34DE-4277-97CC-2FB3812846DA}"/>
          </ac:spMkLst>
        </pc:spChg>
        <pc:grpChg chg="add">
          <ac:chgData name="Cody Lee" userId="8d7fa1515bb57308" providerId="LiveId" clId="{83C4B608-E3DE-467B-BB68-11B23E1C4C4F}" dt="2022-10-05T17:25:41.461" v="5803" actId="26606"/>
          <ac:grpSpMkLst>
            <pc:docMk/>
            <pc:sldMk cId="2980299094" sldId="303"/>
            <ac:grpSpMk id="13" creationId="{503816F2-40D5-4C23-AF57-063E3923610A}"/>
          </ac:grpSpMkLst>
        </pc:grpChg>
        <pc:picChg chg="mod">
          <ac:chgData name="Cody Lee" userId="8d7fa1515bb57308" providerId="LiveId" clId="{83C4B608-E3DE-467B-BB68-11B23E1C4C4F}" dt="2022-10-05T17:25:41.461" v="5803" actId="26606"/>
          <ac:picMkLst>
            <pc:docMk/>
            <pc:sldMk cId="2980299094" sldId="303"/>
            <ac:picMk id="8" creationId="{63BAA02D-62ED-36F6-EF02-2D473677AE68}"/>
          </ac:picMkLst>
        </pc:picChg>
      </pc:sldChg>
      <pc:sldChg chg="addSp delSp modSp new mod">
        <pc:chgData name="Cody Lee" userId="8d7fa1515bb57308" providerId="LiveId" clId="{83C4B608-E3DE-467B-BB68-11B23E1C4C4F}" dt="2022-10-05T17:40:16.391" v="6063" actId="1076"/>
        <pc:sldMkLst>
          <pc:docMk/>
          <pc:sldMk cId="4245017826" sldId="304"/>
        </pc:sldMkLst>
        <pc:spChg chg="mod">
          <ac:chgData name="Cody Lee" userId="8d7fa1515bb57308" providerId="LiveId" clId="{83C4B608-E3DE-467B-BB68-11B23E1C4C4F}" dt="2022-10-05T17:37:44.337" v="6037" actId="20577"/>
          <ac:spMkLst>
            <pc:docMk/>
            <pc:sldMk cId="4245017826" sldId="304"/>
            <ac:spMk id="2" creationId="{0B3ACAF4-522C-FE57-562E-F99ECFA06DF0}"/>
          </ac:spMkLst>
        </pc:spChg>
        <pc:spChg chg="del mod">
          <ac:chgData name="Cody Lee" userId="8d7fa1515bb57308" providerId="LiveId" clId="{83C4B608-E3DE-467B-BB68-11B23E1C4C4F}" dt="2022-10-05T17:37:31.568" v="6032" actId="26606"/>
          <ac:spMkLst>
            <pc:docMk/>
            <pc:sldMk cId="4245017826" sldId="304"/>
            <ac:spMk id="3" creationId="{E5C985E0-0575-F9C1-5DA5-8FC9B215E925}"/>
          </ac:spMkLst>
        </pc:spChg>
        <pc:graphicFrameChg chg="add mod">
          <ac:chgData name="Cody Lee" userId="8d7fa1515bb57308" providerId="LiveId" clId="{83C4B608-E3DE-467B-BB68-11B23E1C4C4F}" dt="2022-10-05T17:37:49.179" v="6039" actId="1076"/>
          <ac:graphicFrameMkLst>
            <pc:docMk/>
            <pc:sldMk cId="4245017826" sldId="304"/>
            <ac:graphicFrameMk id="5" creationId="{E4A06F8F-9C4A-60AF-8DF5-E5CF10C62D43}"/>
          </ac:graphicFrameMkLst>
        </pc:graphicFrameChg>
        <pc:picChg chg="add mod">
          <ac:chgData name="Cody Lee" userId="8d7fa1515bb57308" providerId="LiveId" clId="{83C4B608-E3DE-467B-BB68-11B23E1C4C4F}" dt="2022-10-05T17:39:21.374" v="6054" actId="1076"/>
          <ac:picMkLst>
            <pc:docMk/>
            <pc:sldMk cId="4245017826" sldId="304"/>
            <ac:picMk id="6" creationId="{6408788A-5C20-B05D-FB04-E64D9F6677B5}"/>
          </ac:picMkLst>
        </pc:picChg>
        <pc:picChg chg="add mod ord">
          <ac:chgData name="Cody Lee" userId="8d7fa1515bb57308" providerId="LiveId" clId="{83C4B608-E3DE-467B-BB68-11B23E1C4C4F}" dt="2022-10-05T17:40:16.391" v="6063" actId="1076"/>
          <ac:picMkLst>
            <pc:docMk/>
            <pc:sldMk cId="4245017826" sldId="304"/>
            <ac:picMk id="8" creationId="{CE943295-61AC-2C91-5B64-E8AD88A3C2B6}"/>
          </ac:picMkLst>
        </pc:picChg>
        <pc:picChg chg="add mod">
          <ac:chgData name="Cody Lee" userId="8d7fa1515bb57308" providerId="LiveId" clId="{83C4B608-E3DE-467B-BB68-11B23E1C4C4F}" dt="2022-10-05T17:40:09.270" v="6060" actId="1076"/>
          <ac:picMkLst>
            <pc:docMk/>
            <pc:sldMk cId="4245017826" sldId="304"/>
            <ac:picMk id="10" creationId="{69EC264F-0116-2716-FE0B-FE0E9FF2D010}"/>
          </ac:picMkLst>
        </pc:picChg>
      </pc:sldChg>
      <pc:sldChg chg="addSp modSp new modNotesTx">
        <pc:chgData name="Cody Lee" userId="8d7fa1515bb57308" providerId="LiveId" clId="{83C4B608-E3DE-467B-BB68-11B23E1C4C4F}" dt="2022-10-10T09:06:12.808" v="6108" actId="20577"/>
        <pc:sldMkLst>
          <pc:docMk/>
          <pc:sldMk cId="3214599005" sldId="305"/>
        </pc:sldMkLst>
        <pc:picChg chg="add mod">
          <ac:chgData name="Cody Lee" userId="8d7fa1515bb57308" providerId="LiveId" clId="{83C4B608-E3DE-467B-BB68-11B23E1C4C4F}" dt="2022-10-05T17:42:49.003" v="6067" actId="1076"/>
          <ac:picMkLst>
            <pc:docMk/>
            <pc:sldMk cId="3214599005" sldId="305"/>
            <ac:picMk id="21506" creationId="{C731F4FF-74B1-C943-D080-AA8C814D6174}"/>
          </ac:picMkLst>
        </pc:picChg>
      </pc:sldChg>
      <pc:sldMasterChg chg="setBg">
        <pc:chgData name="Cody Lee" userId="8d7fa1515bb57308" providerId="LiveId" clId="{83C4B608-E3DE-467B-BB68-11B23E1C4C4F}" dt="2022-10-05T12:51:04.595" v="4667"/>
        <pc:sldMasterMkLst>
          <pc:docMk/>
          <pc:sldMasterMk cId="4138432849" sldId="2147483660"/>
        </pc:sldMasterMkLst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60A5E-832C-4AA2-B264-06F5B94522C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452C23-27B3-4A85-BCCB-24043158A6D7}">
      <dgm:prSet/>
      <dgm:spPr/>
      <dgm:t>
        <a:bodyPr/>
        <a:lstStyle/>
        <a:p>
          <a:r>
            <a:rPr lang="en-US" dirty="0"/>
            <a:t>Sequential</a:t>
          </a:r>
        </a:p>
      </dgm:t>
    </dgm:pt>
    <dgm:pt modelId="{17188FAE-6583-4DAB-A58C-8FD3C086CF63}" type="parTrans" cxnId="{CBC3042E-C3AD-4F58-811A-12FC09CF12BA}">
      <dgm:prSet/>
      <dgm:spPr/>
      <dgm:t>
        <a:bodyPr/>
        <a:lstStyle/>
        <a:p>
          <a:endParaRPr lang="en-US"/>
        </a:p>
      </dgm:t>
    </dgm:pt>
    <dgm:pt modelId="{5612BF3E-439D-4FD8-B664-766FEE14B52D}" type="sibTrans" cxnId="{CBC3042E-C3AD-4F58-811A-12FC09CF12BA}">
      <dgm:prSet/>
      <dgm:spPr/>
      <dgm:t>
        <a:bodyPr/>
        <a:lstStyle/>
        <a:p>
          <a:endParaRPr lang="en-US"/>
        </a:p>
      </dgm:t>
    </dgm:pt>
    <dgm:pt modelId="{553FBC02-BC8D-46EE-88B0-A15C51AC9752}">
      <dgm:prSet/>
      <dgm:spPr/>
      <dgm:t>
        <a:bodyPr/>
        <a:lstStyle/>
        <a:p>
          <a:r>
            <a:rPr lang="en-US" dirty="0"/>
            <a:t>Functional</a:t>
          </a:r>
        </a:p>
      </dgm:t>
    </dgm:pt>
    <dgm:pt modelId="{92EDC2BE-3839-46B5-AD9A-8D6D59B2762E}" type="parTrans" cxnId="{1D670C23-9A8D-4C68-A438-403441114E26}">
      <dgm:prSet/>
      <dgm:spPr/>
      <dgm:t>
        <a:bodyPr/>
        <a:lstStyle/>
        <a:p>
          <a:endParaRPr lang="en-US"/>
        </a:p>
      </dgm:t>
    </dgm:pt>
    <dgm:pt modelId="{AA308DE2-815C-4E0B-933C-00DF11CC76DB}" type="sibTrans" cxnId="{1D670C23-9A8D-4C68-A438-403441114E26}">
      <dgm:prSet/>
      <dgm:spPr/>
      <dgm:t>
        <a:bodyPr/>
        <a:lstStyle/>
        <a:p>
          <a:endParaRPr lang="en-US"/>
        </a:p>
      </dgm:t>
    </dgm:pt>
    <dgm:pt modelId="{A07365A1-C8D7-446F-B6DC-6732B294268B}">
      <dgm:prSet/>
      <dgm:spPr/>
      <dgm:t>
        <a:bodyPr/>
        <a:lstStyle/>
        <a:p>
          <a:r>
            <a:rPr lang="en-US"/>
            <a:t>Subclassing</a:t>
          </a:r>
        </a:p>
      </dgm:t>
    </dgm:pt>
    <dgm:pt modelId="{BB69CF62-DCBE-4BA9-83EC-C3DA9921F6CD}" type="parTrans" cxnId="{DD032D3E-639B-4435-9368-134ED80E5A1C}">
      <dgm:prSet/>
      <dgm:spPr/>
      <dgm:t>
        <a:bodyPr/>
        <a:lstStyle/>
        <a:p>
          <a:endParaRPr lang="en-US"/>
        </a:p>
      </dgm:t>
    </dgm:pt>
    <dgm:pt modelId="{34B61B45-C024-4A27-8FC4-CA7E31103BD0}" type="sibTrans" cxnId="{DD032D3E-639B-4435-9368-134ED80E5A1C}">
      <dgm:prSet/>
      <dgm:spPr/>
      <dgm:t>
        <a:bodyPr/>
        <a:lstStyle/>
        <a:p>
          <a:endParaRPr lang="en-US"/>
        </a:p>
      </dgm:t>
    </dgm:pt>
    <dgm:pt modelId="{822BC960-7ADE-4167-B67B-340B3596D542}" type="pres">
      <dgm:prSet presAssocID="{49260A5E-832C-4AA2-B264-06F5B94522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5C6F11-925D-49CC-9C40-1D08D5012E00}" type="pres">
      <dgm:prSet presAssocID="{94452C23-27B3-4A85-BCCB-24043158A6D7}" presName="root" presStyleCnt="0"/>
      <dgm:spPr/>
    </dgm:pt>
    <dgm:pt modelId="{013395CA-BBCB-4162-ADAA-724069294839}" type="pres">
      <dgm:prSet presAssocID="{94452C23-27B3-4A85-BCCB-24043158A6D7}" presName="rootComposite" presStyleCnt="0"/>
      <dgm:spPr/>
    </dgm:pt>
    <dgm:pt modelId="{9A1F1774-9C1F-4777-8A3C-FEF186D2D885}" type="pres">
      <dgm:prSet presAssocID="{94452C23-27B3-4A85-BCCB-24043158A6D7}" presName="rootText" presStyleLbl="node1" presStyleIdx="0" presStyleCnt="3"/>
      <dgm:spPr/>
    </dgm:pt>
    <dgm:pt modelId="{E22C044E-EC83-4895-8363-D109FC1AB24A}" type="pres">
      <dgm:prSet presAssocID="{94452C23-27B3-4A85-BCCB-24043158A6D7}" presName="rootConnector" presStyleLbl="node1" presStyleIdx="0" presStyleCnt="3"/>
      <dgm:spPr/>
    </dgm:pt>
    <dgm:pt modelId="{872768D1-DCA8-4F4D-8F05-0C1DFDB0DA40}" type="pres">
      <dgm:prSet presAssocID="{94452C23-27B3-4A85-BCCB-24043158A6D7}" presName="childShape" presStyleCnt="0"/>
      <dgm:spPr/>
    </dgm:pt>
    <dgm:pt modelId="{D00D6E64-ED1B-4B0C-B278-ACD1C5AD0E40}" type="pres">
      <dgm:prSet presAssocID="{553FBC02-BC8D-46EE-88B0-A15C51AC9752}" presName="root" presStyleCnt="0"/>
      <dgm:spPr/>
    </dgm:pt>
    <dgm:pt modelId="{D0CCD30F-8121-4618-BA48-A058EA0D3506}" type="pres">
      <dgm:prSet presAssocID="{553FBC02-BC8D-46EE-88B0-A15C51AC9752}" presName="rootComposite" presStyleCnt="0"/>
      <dgm:spPr/>
    </dgm:pt>
    <dgm:pt modelId="{44FD080D-AE0A-4342-A9F3-3FB2A177842C}" type="pres">
      <dgm:prSet presAssocID="{553FBC02-BC8D-46EE-88B0-A15C51AC9752}" presName="rootText" presStyleLbl="node1" presStyleIdx="1" presStyleCnt="3"/>
      <dgm:spPr/>
    </dgm:pt>
    <dgm:pt modelId="{AF914DEA-72E8-403C-904F-A1F5FE20D7E0}" type="pres">
      <dgm:prSet presAssocID="{553FBC02-BC8D-46EE-88B0-A15C51AC9752}" presName="rootConnector" presStyleLbl="node1" presStyleIdx="1" presStyleCnt="3"/>
      <dgm:spPr/>
    </dgm:pt>
    <dgm:pt modelId="{55ECC850-589E-4DF0-9E49-2598EB2E17F0}" type="pres">
      <dgm:prSet presAssocID="{553FBC02-BC8D-46EE-88B0-A15C51AC9752}" presName="childShape" presStyleCnt="0"/>
      <dgm:spPr/>
    </dgm:pt>
    <dgm:pt modelId="{EC364154-2EDF-4A6A-B908-858783E484D1}" type="pres">
      <dgm:prSet presAssocID="{A07365A1-C8D7-446F-B6DC-6732B294268B}" presName="root" presStyleCnt="0"/>
      <dgm:spPr/>
    </dgm:pt>
    <dgm:pt modelId="{7F176677-F5CB-4348-9BC0-7C98BDB4048B}" type="pres">
      <dgm:prSet presAssocID="{A07365A1-C8D7-446F-B6DC-6732B294268B}" presName="rootComposite" presStyleCnt="0"/>
      <dgm:spPr/>
    </dgm:pt>
    <dgm:pt modelId="{EFD3C285-4047-4899-A7C5-405666C0325B}" type="pres">
      <dgm:prSet presAssocID="{A07365A1-C8D7-446F-B6DC-6732B294268B}" presName="rootText" presStyleLbl="node1" presStyleIdx="2" presStyleCnt="3"/>
      <dgm:spPr/>
    </dgm:pt>
    <dgm:pt modelId="{05FF252F-7765-49E5-9467-E69EE155A96E}" type="pres">
      <dgm:prSet presAssocID="{A07365A1-C8D7-446F-B6DC-6732B294268B}" presName="rootConnector" presStyleLbl="node1" presStyleIdx="2" presStyleCnt="3"/>
      <dgm:spPr/>
    </dgm:pt>
    <dgm:pt modelId="{3E13B935-41C9-46AA-9F19-88670DD021CB}" type="pres">
      <dgm:prSet presAssocID="{A07365A1-C8D7-446F-B6DC-6732B294268B}" presName="childShape" presStyleCnt="0"/>
      <dgm:spPr/>
    </dgm:pt>
  </dgm:ptLst>
  <dgm:cxnLst>
    <dgm:cxn modelId="{1D670C23-9A8D-4C68-A438-403441114E26}" srcId="{49260A5E-832C-4AA2-B264-06F5B94522C0}" destId="{553FBC02-BC8D-46EE-88B0-A15C51AC9752}" srcOrd="1" destOrd="0" parTransId="{92EDC2BE-3839-46B5-AD9A-8D6D59B2762E}" sibTransId="{AA308DE2-815C-4E0B-933C-00DF11CC76DB}"/>
    <dgm:cxn modelId="{95F63829-0F82-48FC-A919-FB576232C235}" type="presOf" srcId="{49260A5E-832C-4AA2-B264-06F5B94522C0}" destId="{822BC960-7ADE-4167-B67B-340B3596D542}" srcOrd="0" destOrd="0" presId="urn:microsoft.com/office/officeart/2005/8/layout/hierarchy3"/>
    <dgm:cxn modelId="{CBC3042E-C3AD-4F58-811A-12FC09CF12BA}" srcId="{49260A5E-832C-4AA2-B264-06F5B94522C0}" destId="{94452C23-27B3-4A85-BCCB-24043158A6D7}" srcOrd="0" destOrd="0" parTransId="{17188FAE-6583-4DAB-A58C-8FD3C086CF63}" sibTransId="{5612BF3E-439D-4FD8-B664-766FEE14B52D}"/>
    <dgm:cxn modelId="{54273035-AAF8-47B2-9628-16BD959AA668}" type="presOf" srcId="{94452C23-27B3-4A85-BCCB-24043158A6D7}" destId="{9A1F1774-9C1F-4777-8A3C-FEF186D2D885}" srcOrd="0" destOrd="0" presId="urn:microsoft.com/office/officeart/2005/8/layout/hierarchy3"/>
    <dgm:cxn modelId="{DD032D3E-639B-4435-9368-134ED80E5A1C}" srcId="{49260A5E-832C-4AA2-B264-06F5B94522C0}" destId="{A07365A1-C8D7-446F-B6DC-6732B294268B}" srcOrd="2" destOrd="0" parTransId="{BB69CF62-DCBE-4BA9-83EC-C3DA9921F6CD}" sibTransId="{34B61B45-C024-4A27-8FC4-CA7E31103BD0}"/>
    <dgm:cxn modelId="{3E261073-1819-46C0-9E00-54FC0D3FE6C3}" type="presOf" srcId="{A07365A1-C8D7-446F-B6DC-6732B294268B}" destId="{05FF252F-7765-49E5-9467-E69EE155A96E}" srcOrd="1" destOrd="0" presId="urn:microsoft.com/office/officeart/2005/8/layout/hierarchy3"/>
    <dgm:cxn modelId="{8B022179-E541-4297-A900-FCD249E68FF5}" type="presOf" srcId="{553FBC02-BC8D-46EE-88B0-A15C51AC9752}" destId="{AF914DEA-72E8-403C-904F-A1F5FE20D7E0}" srcOrd="1" destOrd="0" presId="urn:microsoft.com/office/officeart/2005/8/layout/hierarchy3"/>
    <dgm:cxn modelId="{E67A917C-3CCF-4B62-9BF5-EA167BDAE41A}" type="presOf" srcId="{94452C23-27B3-4A85-BCCB-24043158A6D7}" destId="{E22C044E-EC83-4895-8363-D109FC1AB24A}" srcOrd="1" destOrd="0" presId="urn:microsoft.com/office/officeart/2005/8/layout/hierarchy3"/>
    <dgm:cxn modelId="{29479EC1-E673-4C86-ACF0-FCB890ECAB27}" type="presOf" srcId="{553FBC02-BC8D-46EE-88B0-A15C51AC9752}" destId="{44FD080D-AE0A-4342-A9F3-3FB2A177842C}" srcOrd="0" destOrd="0" presId="urn:microsoft.com/office/officeart/2005/8/layout/hierarchy3"/>
    <dgm:cxn modelId="{11F314EE-34FA-4193-BDF7-10F14251F2D0}" type="presOf" srcId="{A07365A1-C8D7-446F-B6DC-6732B294268B}" destId="{EFD3C285-4047-4899-A7C5-405666C0325B}" srcOrd="0" destOrd="0" presId="urn:microsoft.com/office/officeart/2005/8/layout/hierarchy3"/>
    <dgm:cxn modelId="{161B619A-6FA0-4091-B12C-6E7E2A7ACF88}" type="presParOf" srcId="{822BC960-7ADE-4167-B67B-340B3596D542}" destId="{155C6F11-925D-49CC-9C40-1D08D5012E00}" srcOrd="0" destOrd="0" presId="urn:microsoft.com/office/officeart/2005/8/layout/hierarchy3"/>
    <dgm:cxn modelId="{9C39242B-D4DF-4909-AF53-2105628A27E6}" type="presParOf" srcId="{155C6F11-925D-49CC-9C40-1D08D5012E00}" destId="{013395CA-BBCB-4162-ADAA-724069294839}" srcOrd="0" destOrd="0" presId="urn:microsoft.com/office/officeart/2005/8/layout/hierarchy3"/>
    <dgm:cxn modelId="{EF96D755-EDD7-431B-BAFF-66538FCE10AB}" type="presParOf" srcId="{013395CA-BBCB-4162-ADAA-724069294839}" destId="{9A1F1774-9C1F-4777-8A3C-FEF186D2D885}" srcOrd="0" destOrd="0" presId="urn:microsoft.com/office/officeart/2005/8/layout/hierarchy3"/>
    <dgm:cxn modelId="{E3365AB2-8E09-4723-9B68-6FF3FA87A93F}" type="presParOf" srcId="{013395CA-BBCB-4162-ADAA-724069294839}" destId="{E22C044E-EC83-4895-8363-D109FC1AB24A}" srcOrd="1" destOrd="0" presId="urn:microsoft.com/office/officeart/2005/8/layout/hierarchy3"/>
    <dgm:cxn modelId="{76185D12-F35D-4A51-98A8-E1834BF68FC8}" type="presParOf" srcId="{155C6F11-925D-49CC-9C40-1D08D5012E00}" destId="{872768D1-DCA8-4F4D-8F05-0C1DFDB0DA40}" srcOrd="1" destOrd="0" presId="urn:microsoft.com/office/officeart/2005/8/layout/hierarchy3"/>
    <dgm:cxn modelId="{55A4020A-1CE8-42D6-B294-D8102E5FBFBE}" type="presParOf" srcId="{822BC960-7ADE-4167-B67B-340B3596D542}" destId="{D00D6E64-ED1B-4B0C-B278-ACD1C5AD0E40}" srcOrd="1" destOrd="0" presId="urn:microsoft.com/office/officeart/2005/8/layout/hierarchy3"/>
    <dgm:cxn modelId="{269DA114-FF57-43B3-845B-F347BF2D4595}" type="presParOf" srcId="{D00D6E64-ED1B-4B0C-B278-ACD1C5AD0E40}" destId="{D0CCD30F-8121-4618-BA48-A058EA0D3506}" srcOrd="0" destOrd="0" presId="urn:microsoft.com/office/officeart/2005/8/layout/hierarchy3"/>
    <dgm:cxn modelId="{43E4C9E6-DD50-41ED-AFBF-EECC4640F3EA}" type="presParOf" srcId="{D0CCD30F-8121-4618-BA48-A058EA0D3506}" destId="{44FD080D-AE0A-4342-A9F3-3FB2A177842C}" srcOrd="0" destOrd="0" presId="urn:microsoft.com/office/officeart/2005/8/layout/hierarchy3"/>
    <dgm:cxn modelId="{FFD0376A-635B-4F65-98CE-AEFD7A31FC56}" type="presParOf" srcId="{D0CCD30F-8121-4618-BA48-A058EA0D3506}" destId="{AF914DEA-72E8-403C-904F-A1F5FE20D7E0}" srcOrd="1" destOrd="0" presId="urn:microsoft.com/office/officeart/2005/8/layout/hierarchy3"/>
    <dgm:cxn modelId="{9758B5B0-BFA5-431A-AA47-7739EC18FA6B}" type="presParOf" srcId="{D00D6E64-ED1B-4B0C-B278-ACD1C5AD0E40}" destId="{55ECC850-589E-4DF0-9E49-2598EB2E17F0}" srcOrd="1" destOrd="0" presId="urn:microsoft.com/office/officeart/2005/8/layout/hierarchy3"/>
    <dgm:cxn modelId="{BB0E9252-5F7E-40AD-8357-32ACF1C35E85}" type="presParOf" srcId="{822BC960-7ADE-4167-B67B-340B3596D542}" destId="{EC364154-2EDF-4A6A-B908-858783E484D1}" srcOrd="2" destOrd="0" presId="urn:microsoft.com/office/officeart/2005/8/layout/hierarchy3"/>
    <dgm:cxn modelId="{8C49A354-B3E2-4D38-8E83-61EA354EB007}" type="presParOf" srcId="{EC364154-2EDF-4A6A-B908-858783E484D1}" destId="{7F176677-F5CB-4348-9BC0-7C98BDB4048B}" srcOrd="0" destOrd="0" presId="urn:microsoft.com/office/officeart/2005/8/layout/hierarchy3"/>
    <dgm:cxn modelId="{341B4A27-4806-46A2-81BD-D77E8D34968D}" type="presParOf" srcId="{7F176677-F5CB-4348-9BC0-7C98BDB4048B}" destId="{EFD3C285-4047-4899-A7C5-405666C0325B}" srcOrd="0" destOrd="0" presId="urn:microsoft.com/office/officeart/2005/8/layout/hierarchy3"/>
    <dgm:cxn modelId="{EFD4CC90-E763-4320-AD49-E543E2FB2079}" type="presParOf" srcId="{7F176677-F5CB-4348-9BC0-7C98BDB4048B}" destId="{05FF252F-7765-49E5-9467-E69EE155A96E}" srcOrd="1" destOrd="0" presId="urn:microsoft.com/office/officeart/2005/8/layout/hierarchy3"/>
    <dgm:cxn modelId="{D2FDDDA1-3FC0-444C-8628-2FAD70566DCF}" type="presParOf" srcId="{EC364154-2EDF-4A6A-B908-858783E484D1}" destId="{3E13B935-41C9-46AA-9F19-88670DD021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A8B60A-29E8-45E2-A73C-1D7B65F2A4D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CBAA26-F743-4DEA-8349-DBE8D3399AE0}">
      <dgm:prSet/>
      <dgm:spPr/>
      <dgm:t>
        <a:bodyPr/>
        <a:lstStyle/>
        <a:p>
          <a:pPr>
            <a:defRPr b="1"/>
          </a:pPr>
          <a:r>
            <a:rPr lang="en-US"/>
            <a:t>Model size</a:t>
          </a:r>
        </a:p>
      </dgm:t>
    </dgm:pt>
    <dgm:pt modelId="{B1B43072-E73C-44F2-8D63-20345315DB2B}" type="parTrans" cxnId="{4648BBED-ACD7-4B5D-B936-7814EF4CBFFB}">
      <dgm:prSet/>
      <dgm:spPr/>
      <dgm:t>
        <a:bodyPr/>
        <a:lstStyle/>
        <a:p>
          <a:endParaRPr lang="en-US"/>
        </a:p>
      </dgm:t>
    </dgm:pt>
    <dgm:pt modelId="{447179F9-B169-4B68-914B-2BAB04475B78}" type="sibTrans" cxnId="{4648BBED-ACD7-4B5D-B936-7814EF4CBFFB}">
      <dgm:prSet/>
      <dgm:spPr/>
      <dgm:t>
        <a:bodyPr/>
        <a:lstStyle/>
        <a:p>
          <a:endParaRPr lang="en-US"/>
        </a:p>
      </dgm:t>
    </dgm:pt>
    <dgm:pt modelId="{08223F15-9066-45E5-9FA5-24F1C284AFB4}">
      <dgm:prSet/>
      <dgm:spPr/>
      <dgm:t>
        <a:bodyPr/>
        <a:lstStyle/>
        <a:p>
          <a:r>
            <a:rPr lang="en-US" dirty="0"/>
            <a:t>Model parameters, model complexity, model depth</a:t>
          </a:r>
        </a:p>
      </dgm:t>
    </dgm:pt>
    <dgm:pt modelId="{59649E87-8B84-493E-BEB4-D720D316E12F}" type="parTrans" cxnId="{0F631AC3-84F6-488E-B7A0-6E32547DD1E2}">
      <dgm:prSet/>
      <dgm:spPr/>
      <dgm:t>
        <a:bodyPr/>
        <a:lstStyle/>
        <a:p>
          <a:endParaRPr lang="en-US"/>
        </a:p>
      </dgm:t>
    </dgm:pt>
    <dgm:pt modelId="{A1164606-EA0E-4BB2-93BF-8538665425EC}" type="sibTrans" cxnId="{0F631AC3-84F6-488E-B7A0-6E32547DD1E2}">
      <dgm:prSet/>
      <dgm:spPr/>
      <dgm:t>
        <a:bodyPr/>
        <a:lstStyle/>
        <a:p>
          <a:endParaRPr lang="en-US"/>
        </a:p>
      </dgm:t>
    </dgm:pt>
    <dgm:pt modelId="{266EAD93-D64B-4397-8236-246CA785AC13}">
      <dgm:prSet/>
      <dgm:spPr/>
      <dgm:t>
        <a:bodyPr/>
        <a:lstStyle/>
        <a:p>
          <a:pPr>
            <a:defRPr b="1"/>
          </a:pPr>
          <a:r>
            <a:rPr lang="en-US"/>
            <a:t>Speed</a:t>
          </a:r>
        </a:p>
      </dgm:t>
    </dgm:pt>
    <dgm:pt modelId="{B9B4D5D8-FC4C-4AC8-A98F-FD3C97F0781F}" type="parTrans" cxnId="{C3A56206-0305-4BFF-9C2C-7328EA3A5F2E}">
      <dgm:prSet/>
      <dgm:spPr/>
      <dgm:t>
        <a:bodyPr/>
        <a:lstStyle/>
        <a:p>
          <a:endParaRPr lang="en-US"/>
        </a:p>
      </dgm:t>
    </dgm:pt>
    <dgm:pt modelId="{8AF9A89E-51E9-49D6-8CE1-8B6B14428327}" type="sibTrans" cxnId="{C3A56206-0305-4BFF-9C2C-7328EA3A5F2E}">
      <dgm:prSet/>
      <dgm:spPr/>
      <dgm:t>
        <a:bodyPr/>
        <a:lstStyle/>
        <a:p>
          <a:endParaRPr lang="en-US"/>
        </a:p>
      </dgm:t>
    </dgm:pt>
    <dgm:pt modelId="{EB22342E-FECB-4256-AD91-80EBEF250DBF}">
      <dgm:prSet/>
      <dgm:spPr/>
      <dgm:t>
        <a:bodyPr/>
        <a:lstStyle/>
        <a:p>
          <a:r>
            <a:rPr lang="en-US"/>
            <a:t>Training time, inference time</a:t>
          </a:r>
        </a:p>
      </dgm:t>
    </dgm:pt>
    <dgm:pt modelId="{254B7F9D-8CF9-427F-843B-EA59018355D7}" type="parTrans" cxnId="{BC68A636-E8B1-4D67-B71F-B41BE8072CBD}">
      <dgm:prSet/>
      <dgm:spPr/>
      <dgm:t>
        <a:bodyPr/>
        <a:lstStyle/>
        <a:p>
          <a:endParaRPr lang="en-US"/>
        </a:p>
      </dgm:t>
    </dgm:pt>
    <dgm:pt modelId="{D15D6CC0-5EF6-485C-8E21-5B0C905CA3EE}" type="sibTrans" cxnId="{BC68A636-E8B1-4D67-B71F-B41BE8072CBD}">
      <dgm:prSet/>
      <dgm:spPr/>
      <dgm:t>
        <a:bodyPr/>
        <a:lstStyle/>
        <a:p>
          <a:endParaRPr lang="en-US"/>
        </a:p>
      </dgm:t>
    </dgm:pt>
    <dgm:pt modelId="{98429CFB-D1AF-4C19-984D-209C1F1F6896}">
      <dgm:prSet/>
      <dgm:spPr/>
      <dgm:t>
        <a:bodyPr/>
        <a:lstStyle/>
        <a:p>
          <a:pPr>
            <a:defRPr b="1"/>
          </a:pPr>
          <a:r>
            <a:rPr lang="en-US"/>
            <a:t>Energy efficiency</a:t>
          </a:r>
        </a:p>
      </dgm:t>
    </dgm:pt>
    <dgm:pt modelId="{84434FB5-9A5A-4385-902F-F58B31D2D393}" type="parTrans" cxnId="{FEDA27B1-C9B1-412B-9D16-EF164727F758}">
      <dgm:prSet/>
      <dgm:spPr/>
      <dgm:t>
        <a:bodyPr/>
        <a:lstStyle/>
        <a:p>
          <a:endParaRPr lang="en-US"/>
        </a:p>
      </dgm:t>
    </dgm:pt>
    <dgm:pt modelId="{FBD379BE-9920-4559-96B0-0FE6749A5591}" type="sibTrans" cxnId="{FEDA27B1-C9B1-412B-9D16-EF164727F758}">
      <dgm:prSet/>
      <dgm:spPr/>
      <dgm:t>
        <a:bodyPr/>
        <a:lstStyle/>
        <a:p>
          <a:endParaRPr lang="en-US"/>
        </a:p>
      </dgm:t>
    </dgm:pt>
    <dgm:pt modelId="{F4364AD9-C8E7-4C5E-A3F9-76C7042D623D}">
      <dgm:prSet/>
      <dgm:spPr/>
      <dgm:t>
        <a:bodyPr/>
        <a:lstStyle/>
        <a:p>
          <a:r>
            <a:rPr lang="en-US"/>
            <a:t>Memory allocation, energy consumption, price</a:t>
          </a:r>
        </a:p>
      </dgm:t>
    </dgm:pt>
    <dgm:pt modelId="{C0B4562E-7E2F-44DB-AC34-FA05C128C69A}" type="parTrans" cxnId="{B90681D7-A51F-40E4-93AE-8DFB310A759C}">
      <dgm:prSet/>
      <dgm:spPr/>
      <dgm:t>
        <a:bodyPr/>
        <a:lstStyle/>
        <a:p>
          <a:endParaRPr lang="en-US"/>
        </a:p>
      </dgm:t>
    </dgm:pt>
    <dgm:pt modelId="{78D0265C-1E30-4A58-A9DD-B97BEE7B2144}" type="sibTrans" cxnId="{B90681D7-A51F-40E4-93AE-8DFB310A759C}">
      <dgm:prSet/>
      <dgm:spPr/>
      <dgm:t>
        <a:bodyPr/>
        <a:lstStyle/>
        <a:p>
          <a:endParaRPr lang="en-US"/>
        </a:p>
      </dgm:t>
    </dgm:pt>
    <dgm:pt modelId="{8D891B09-0A65-4ED2-8207-80A5AF8F4B0C}" type="pres">
      <dgm:prSet presAssocID="{48A8B60A-29E8-45E2-A73C-1D7B65F2A4D6}" presName="root" presStyleCnt="0">
        <dgm:presLayoutVars>
          <dgm:dir/>
          <dgm:resizeHandles val="exact"/>
        </dgm:presLayoutVars>
      </dgm:prSet>
      <dgm:spPr/>
    </dgm:pt>
    <dgm:pt modelId="{C008A463-99A3-41DB-A14C-DF1E50AB3A2E}" type="pres">
      <dgm:prSet presAssocID="{3CCBAA26-F743-4DEA-8349-DBE8D3399AE0}" presName="compNode" presStyleCnt="0"/>
      <dgm:spPr/>
    </dgm:pt>
    <dgm:pt modelId="{04FCFBD2-B97F-40DF-851E-EA5732D81028}" type="pres">
      <dgm:prSet presAssocID="{3CCBAA26-F743-4DEA-8349-DBE8D3399A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645EC45-26D6-4D31-AC07-69AADDD0E8F2}" type="pres">
      <dgm:prSet presAssocID="{3CCBAA26-F743-4DEA-8349-DBE8D3399AE0}" presName="iconSpace" presStyleCnt="0"/>
      <dgm:spPr/>
    </dgm:pt>
    <dgm:pt modelId="{48E0B223-E2C2-40CB-B00D-E869D656C36F}" type="pres">
      <dgm:prSet presAssocID="{3CCBAA26-F743-4DEA-8349-DBE8D3399AE0}" presName="parTx" presStyleLbl="revTx" presStyleIdx="0" presStyleCnt="6">
        <dgm:presLayoutVars>
          <dgm:chMax val="0"/>
          <dgm:chPref val="0"/>
        </dgm:presLayoutVars>
      </dgm:prSet>
      <dgm:spPr/>
    </dgm:pt>
    <dgm:pt modelId="{378562C1-8855-4CDF-8E8C-CDB8EA5F9E65}" type="pres">
      <dgm:prSet presAssocID="{3CCBAA26-F743-4DEA-8349-DBE8D3399AE0}" presName="txSpace" presStyleCnt="0"/>
      <dgm:spPr/>
    </dgm:pt>
    <dgm:pt modelId="{903FC0C7-BEA9-4EC5-B311-B94B151D60ED}" type="pres">
      <dgm:prSet presAssocID="{3CCBAA26-F743-4DEA-8349-DBE8D3399AE0}" presName="desTx" presStyleLbl="revTx" presStyleIdx="1" presStyleCnt="6">
        <dgm:presLayoutVars/>
      </dgm:prSet>
      <dgm:spPr/>
    </dgm:pt>
    <dgm:pt modelId="{762F82FC-4165-4EB1-9393-F1BE0B292180}" type="pres">
      <dgm:prSet presAssocID="{447179F9-B169-4B68-914B-2BAB04475B78}" presName="sibTrans" presStyleCnt="0"/>
      <dgm:spPr/>
    </dgm:pt>
    <dgm:pt modelId="{229AD2F3-4EA8-4FB7-8E11-C1DBA30288C2}" type="pres">
      <dgm:prSet presAssocID="{266EAD93-D64B-4397-8236-246CA785AC13}" presName="compNode" presStyleCnt="0"/>
      <dgm:spPr/>
    </dgm:pt>
    <dgm:pt modelId="{9B5E99D0-2428-4172-8EF2-3A0993C18D24}" type="pres">
      <dgm:prSet presAssocID="{266EAD93-D64B-4397-8236-246CA785AC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3306871-E319-45A7-99C7-3EBE98684117}" type="pres">
      <dgm:prSet presAssocID="{266EAD93-D64B-4397-8236-246CA785AC13}" presName="iconSpace" presStyleCnt="0"/>
      <dgm:spPr/>
    </dgm:pt>
    <dgm:pt modelId="{A58E650A-BE8F-4389-BD81-2EDC439410A3}" type="pres">
      <dgm:prSet presAssocID="{266EAD93-D64B-4397-8236-246CA785AC13}" presName="parTx" presStyleLbl="revTx" presStyleIdx="2" presStyleCnt="6">
        <dgm:presLayoutVars>
          <dgm:chMax val="0"/>
          <dgm:chPref val="0"/>
        </dgm:presLayoutVars>
      </dgm:prSet>
      <dgm:spPr/>
    </dgm:pt>
    <dgm:pt modelId="{EEFD1974-5898-4E79-B338-0DD9DF51B4F5}" type="pres">
      <dgm:prSet presAssocID="{266EAD93-D64B-4397-8236-246CA785AC13}" presName="txSpace" presStyleCnt="0"/>
      <dgm:spPr/>
    </dgm:pt>
    <dgm:pt modelId="{467167B7-5D0B-4782-B7EE-B7A9F3ACE05B}" type="pres">
      <dgm:prSet presAssocID="{266EAD93-D64B-4397-8236-246CA785AC13}" presName="desTx" presStyleLbl="revTx" presStyleIdx="3" presStyleCnt="6">
        <dgm:presLayoutVars/>
      </dgm:prSet>
      <dgm:spPr/>
    </dgm:pt>
    <dgm:pt modelId="{4ABC3F0B-E892-432F-B2FA-C267F6D92A5E}" type="pres">
      <dgm:prSet presAssocID="{8AF9A89E-51E9-49D6-8CE1-8B6B14428327}" presName="sibTrans" presStyleCnt="0"/>
      <dgm:spPr/>
    </dgm:pt>
    <dgm:pt modelId="{5824F672-39D7-41E1-85E0-F8C57EADD39E}" type="pres">
      <dgm:prSet presAssocID="{98429CFB-D1AF-4C19-984D-209C1F1F6896}" presName="compNode" presStyleCnt="0"/>
      <dgm:spPr/>
    </dgm:pt>
    <dgm:pt modelId="{E28C6DA1-E37C-4700-917F-E5548932BC25}" type="pres">
      <dgm:prSet presAssocID="{98429CFB-D1AF-4C19-984D-209C1F1F689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6ECB6C-8340-4944-BC88-A30EEB85813B}" type="pres">
      <dgm:prSet presAssocID="{98429CFB-D1AF-4C19-984D-209C1F1F6896}" presName="iconSpace" presStyleCnt="0"/>
      <dgm:spPr/>
    </dgm:pt>
    <dgm:pt modelId="{6A482D05-E355-4F6F-9689-14A0783604A8}" type="pres">
      <dgm:prSet presAssocID="{98429CFB-D1AF-4C19-984D-209C1F1F6896}" presName="parTx" presStyleLbl="revTx" presStyleIdx="4" presStyleCnt="6">
        <dgm:presLayoutVars>
          <dgm:chMax val="0"/>
          <dgm:chPref val="0"/>
        </dgm:presLayoutVars>
      </dgm:prSet>
      <dgm:spPr/>
    </dgm:pt>
    <dgm:pt modelId="{4D6F29F5-D201-4F6C-AE16-99EEDAE99F16}" type="pres">
      <dgm:prSet presAssocID="{98429CFB-D1AF-4C19-984D-209C1F1F6896}" presName="txSpace" presStyleCnt="0"/>
      <dgm:spPr/>
    </dgm:pt>
    <dgm:pt modelId="{A8461603-5752-492C-A71F-2406EB49FD97}" type="pres">
      <dgm:prSet presAssocID="{98429CFB-D1AF-4C19-984D-209C1F1F6896}" presName="desTx" presStyleLbl="revTx" presStyleIdx="5" presStyleCnt="6">
        <dgm:presLayoutVars/>
      </dgm:prSet>
      <dgm:spPr/>
    </dgm:pt>
  </dgm:ptLst>
  <dgm:cxnLst>
    <dgm:cxn modelId="{C3A56206-0305-4BFF-9C2C-7328EA3A5F2E}" srcId="{48A8B60A-29E8-45E2-A73C-1D7B65F2A4D6}" destId="{266EAD93-D64B-4397-8236-246CA785AC13}" srcOrd="1" destOrd="0" parTransId="{B9B4D5D8-FC4C-4AC8-A98F-FD3C97F0781F}" sibTransId="{8AF9A89E-51E9-49D6-8CE1-8B6B14428327}"/>
    <dgm:cxn modelId="{BC68A636-E8B1-4D67-B71F-B41BE8072CBD}" srcId="{266EAD93-D64B-4397-8236-246CA785AC13}" destId="{EB22342E-FECB-4256-AD91-80EBEF250DBF}" srcOrd="0" destOrd="0" parTransId="{254B7F9D-8CF9-427F-843B-EA59018355D7}" sibTransId="{D15D6CC0-5EF6-485C-8E21-5B0C905CA3EE}"/>
    <dgm:cxn modelId="{48098C5F-97D1-429C-AB97-ACBDFB798CCF}" type="presOf" srcId="{98429CFB-D1AF-4C19-984D-209C1F1F6896}" destId="{6A482D05-E355-4F6F-9689-14A0783604A8}" srcOrd="0" destOrd="0" presId="urn:microsoft.com/office/officeart/2018/5/layout/CenteredIconLabelDescriptionList"/>
    <dgm:cxn modelId="{C42A6C8A-83D4-4526-93EA-7CD691421AC8}" type="presOf" srcId="{3CCBAA26-F743-4DEA-8349-DBE8D3399AE0}" destId="{48E0B223-E2C2-40CB-B00D-E869D656C36F}" srcOrd="0" destOrd="0" presId="urn:microsoft.com/office/officeart/2018/5/layout/CenteredIconLabelDescriptionList"/>
    <dgm:cxn modelId="{2C231E96-4C7A-4958-8847-7B509ED56339}" type="presOf" srcId="{F4364AD9-C8E7-4C5E-A3F9-76C7042D623D}" destId="{A8461603-5752-492C-A71F-2406EB49FD97}" srcOrd="0" destOrd="0" presId="urn:microsoft.com/office/officeart/2018/5/layout/CenteredIconLabelDescriptionList"/>
    <dgm:cxn modelId="{DF43DEA5-7764-4869-9DD2-8B8E654437DD}" type="presOf" srcId="{266EAD93-D64B-4397-8236-246CA785AC13}" destId="{A58E650A-BE8F-4389-BD81-2EDC439410A3}" srcOrd="0" destOrd="0" presId="urn:microsoft.com/office/officeart/2018/5/layout/CenteredIconLabelDescriptionList"/>
    <dgm:cxn modelId="{FEDA27B1-C9B1-412B-9D16-EF164727F758}" srcId="{48A8B60A-29E8-45E2-A73C-1D7B65F2A4D6}" destId="{98429CFB-D1AF-4C19-984D-209C1F1F6896}" srcOrd="2" destOrd="0" parTransId="{84434FB5-9A5A-4385-902F-F58B31D2D393}" sibTransId="{FBD379BE-9920-4559-96B0-0FE6749A5591}"/>
    <dgm:cxn modelId="{0F631AC3-84F6-488E-B7A0-6E32547DD1E2}" srcId="{3CCBAA26-F743-4DEA-8349-DBE8D3399AE0}" destId="{08223F15-9066-45E5-9FA5-24F1C284AFB4}" srcOrd="0" destOrd="0" parTransId="{59649E87-8B84-493E-BEB4-D720D316E12F}" sibTransId="{A1164606-EA0E-4BB2-93BF-8538665425EC}"/>
    <dgm:cxn modelId="{B90681D7-A51F-40E4-93AE-8DFB310A759C}" srcId="{98429CFB-D1AF-4C19-984D-209C1F1F6896}" destId="{F4364AD9-C8E7-4C5E-A3F9-76C7042D623D}" srcOrd="0" destOrd="0" parTransId="{C0B4562E-7E2F-44DB-AC34-FA05C128C69A}" sibTransId="{78D0265C-1E30-4A58-A9DD-B97BEE7B2144}"/>
    <dgm:cxn modelId="{48B3A8DD-CB35-4D3C-8A2D-4127EBF51DE1}" type="presOf" srcId="{EB22342E-FECB-4256-AD91-80EBEF250DBF}" destId="{467167B7-5D0B-4782-B7EE-B7A9F3ACE05B}" srcOrd="0" destOrd="0" presId="urn:microsoft.com/office/officeart/2018/5/layout/CenteredIconLabelDescriptionList"/>
    <dgm:cxn modelId="{4648BBED-ACD7-4B5D-B936-7814EF4CBFFB}" srcId="{48A8B60A-29E8-45E2-A73C-1D7B65F2A4D6}" destId="{3CCBAA26-F743-4DEA-8349-DBE8D3399AE0}" srcOrd="0" destOrd="0" parTransId="{B1B43072-E73C-44F2-8D63-20345315DB2B}" sibTransId="{447179F9-B169-4B68-914B-2BAB04475B78}"/>
    <dgm:cxn modelId="{777B7BEE-1F4D-47A6-A5D4-0A341BBFC480}" type="presOf" srcId="{08223F15-9066-45E5-9FA5-24F1C284AFB4}" destId="{903FC0C7-BEA9-4EC5-B311-B94B151D60ED}" srcOrd="0" destOrd="0" presId="urn:microsoft.com/office/officeart/2018/5/layout/CenteredIconLabelDescriptionList"/>
    <dgm:cxn modelId="{B8C30AF3-7E0D-4431-B041-8C0C416367B8}" type="presOf" srcId="{48A8B60A-29E8-45E2-A73C-1D7B65F2A4D6}" destId="{8D891B09-0A65-4ED2-8207-80A5AF8F4B0C}" srcOrd="0" destOrd="0" presId="urn:microsoft.com/office/officeart/2018/5/layout/CenteredIconLabelDescriptionList"/>
    <dgm:cxn modelId="{F2604F97-5385-4552-B5A0-E5B4A4D24A74}" type="presParOf" srcId="{8D891B09-0A65-4ED2-8207-80A5AF8F4B0C}" destId="{C008A463-99A3-41DB-A14C-DF1E50AB3A2E}" srcOrd="0" destOrd="0" presId="urn:microsoft.com/office/officeart/2018/5/layout/CenteredIconLabelDescriptionList"/>
    <dgm:cxn modelId="{7FDC408D-5231-4CE8-AB37-44D937348BBC}" type="presParOf" srcId="{C008A463-99A3-41DB-A14C-DF1E50AB3A2E}" destId="{04FCFBD2-B97F-40DF-851E-EA5732D81028}" srcOrd="0" destOrd="0" presId="urn:microsoft.com/office/officeart/2018/5/layout/CenteredIconLabelDescriptionList"/>
    <dgm:cxn modelId="{425643BD-7256-4A2E-9AEC-22DF1C337050}" type="presParOf" srcId="{C008A463-99A3-41DB-A14C-DF1E50AB3A2E}" destId="{A645EC45-26D6-4D31-AC07-69AADDD0E8F2}" srcOrd="1" destOrd="0" presId="urn:microsoft.com/office/officeart/2018/5/layout/CenteredIconLabelDescriptionList"/>
    <dgm:cxn modelId="{A3BBDC23-AD88-4DC3-AF45-9CFAAB88060F}" type="presParOf" srcId="{C008A463-99A3-41DB-A14C-DF1E50AB3A2E}" destId="{48E0B223-E2C2-40CB-B00D-E869D656C36F}" srcOrd="2" destOrd="0" presId="urn:microsoft.com/office/officeart/2018/5/layout/CenteredIconLabelDescriptionList"/>
    <dgm:cxn modelId="{E2340EBC-FC30-45D8-BEFC-8E481E69E687}" type="presParOf" srcId="{C008A463-99A3-41DB-A14C-DF1E50AB3A2E}" destId="{378562C1-8855-4CDF-8E8C-CDB8EA5F9E65}" srcOrd="3" destOrd="0" presId="urn:microsoft.com/office/officeart/2018/5/layout/CenteredIconLabelDescriptionList"/>
    <dgm:cxn modelId="{30D5B2FE-6319-47F8-BF09-4D1D276BDB8E}" type="presParOf" srcId="{C008A463-99A3-41DB-A14C-DF1E50AB3A2E}" destId="{903FC0C7-BEA9-4EC5-B311-B94B151D60ED}" srcOrd="4" destOrd="0" presId="urn:microsoft.com/office/officeart/2018/5/layout/CenteredIconLabelDescriptionList"/>
    <dgm:cxn modelId="{62127AC2-39BC-43B5-AE46-DDD71EB7AC9E}" type="presParOf" srcId="{8D891B09-0A65-4ED2-8207-80A5AF8F4B0C}" destId="{762F82FC-4165-4EB1-9393-F1BE0B292180}" srcOrd="1" destOrd="0" presId="urn:microsoft.com/office/officeart/2018/5/layout/CenteredIconLabelDescriptionList"/>
    <dgm:cxn modelId="{17E1BD01-87A2-4B7B-85DD-4563A6E8FE5C}" type="presParOf" srcId="{8D891B09-0A65-4ED2-8207-80A5AF8F4B0C}" destId="{229AD2F3-4EA8-4FB7-8E11-C1DBA30288C2}" srcOrd="2" destOrd="0" presId="urn:microsoft.com/office/officeart/2018/5/layout/CenteredIconLabelDescriptionList"/>
    <dgm:cxn modelId="{15615C87-B6E1-4DE4-A632-C8B4AAB18EA2}" type="presParOf" srcId="{229AD2F3-4EA8-4FB7-8E11-C1DBA30288C2}" destId="{9B5E99D0-2428-4172-8EF2-3A0993C18D24}" srcOrd="0" destOrd="0" presId="urn:microsoft.com/office/officeart/2018/5/layout/CenteredIconLabelDescriptionList"/>
    <dgm:cxn modelId="{432801A3-4BDC-4D29-AFAD-A39F0709355F}" type="presParOf" srcId="{229AD2F3-4EA8-4FB7-8E11-C1DBA30288C2}" destId="{E3306871-E319-45A7-99C7-3EBE98684117}" srcOrd="1" destOrd="0" presId="urn:microsoft.com/office/officeart/2018/5/layout/CenteredIconLabelDescriptionList"/>
    <dgm:cxn modelId="{AD04D4F9-EAF8-4DA6-9738-9A603F580D7F}" type="presParOf" srcId="{229AD2F3-4EA8-4FB7-8E11-C1DBA30288C2}" destId="{A58E650A-BE8F-4389-BD81-2EDC439410A3}" srcOrd="2" destOrd="0" presId="urn:microsoft.com/office/officeart/2018/5/layout/CenteredIconLabelDescriptionList"/>
    <dgm:cxn modelId="{0B8C8ECD-99A6-4D39-892A-002BEAF4F5E9}" type="presParOf" srcId="{229AD2F3-4EA8-4FB7-8E11-C1DBA30288C2}" destId="{EEFD1974-5898-4E79-B338-0DD9DF51B4F5}" srcOrd="3" destOrd="0" presId="urn:microsoft.com/office/officeart/2018/5/layout/CenteredIconLabelDescriptionList"/>
    <dgm:cxn modelId="{1E63CC0D-BF02-4452-BF52-8C07D1395404}" type="presParOf" srcId="{229AD2F3-4EA8-4FB7-8E11-C1DBA30288C2}" destId="{467167B7-5D0B-4782-B7EE-B7A9F3ACE05B}" srcOrd="4" destOrd="0" presId="urn:microsoft.com/office/officeart/2018/5/layout/CenteredIconLabelDescriptionList"/>
    <dgm:cxn modelId="{25FC665C-0511-4ECB-86A3-2656926FE109}" type="presParOf" srcId="{8D891B09-0A65-4ED2-8207-80A5AF8F4B0C}" destId="{4ABC3F0B-E892-432F-B2FA-C267F6D92A5E}" srcOrd="3" destOrd="0" presId="urn:microsoft.com/office/officeart/2018/5/layout/CenteredIconLabelDescriptionList"/>
    <dgm:cxn modelId="{FA6CD3DD-7861-4F59-AD9E-4058EAB03C57}" type="presParOf" srcId="{8D891B09-0A65-4ED2-8207-80A5AF8F4B0C}" destId="{5824F672-39D7-41E1-85E0-F8C57EADD39E}" srcOrd="4" destOrd="0" presId="urn:microsoft.com/office/officeart/2018/5/layout/CenteredIconLabelDescriptionList"/>
    <dgm:cxn modelId="{CEBE40CF-578F-48F8-8E0E-DDF509E662B1}" type="presParOf" srcId="{5824F672-39D7-41E1-85E0-F8C57EADD39E}" destId="{E28C6DA1-E37C-4700-917F-E5548932BC25}" srcOrd="0" destOrd="0" presId="urn:microsoft.com/office/officeart/2018/5/layout/CenteredIconLabelDescriptionList"/>
    <dgm:cxn modelId="{53B657AC-88B6-4FC3-B74F-3BE6A50A9CEA}" type="presParOf" srcId="{5824F672-39D7-41E1-85E0-F8C57EADD39E}" destId="{956ECB6C-8340-4944-BC88-A30EEB85813B}" srcOrd="1" destOrd="0" presId="urn:microsoft.com/office/officeart/2018/5/layout/CenteredIconLabelDescriptionList"/>
    <dgm:cxn modelId="{C5C2E1A4-40BC-4BB1-B5F5-9A7971AA96B3}" type="presParOf" srcId="{5824F672-39D7-41E1-85E0-F8C57EADD39E}" destId="{6A482D05-E355-4F6F-9689-14A0783604A8}" srcOrd="2" destOrd="0" presId="urn:microsoft.com/office/officeart/2018/5/layout/CenteredIconLabelDescriptionList"/>
    <dgm:cxn modelId="{3D52CC51-BC12-487D-A4F7-F153C24FAF6F}" type="presParOf" srcId="{5824F672-39D7-41E1-85E0-F8C57EADD39E}" destId="{4D6F29F5-D201-4F6C-AE16-99EEDAE99F16}" srcOrd="3" destOrd="0" presId="urn:microsoft.com/office/officeart/2018/5/layout/CenteredIconLabelDescriptionList"/>
    <dgm:cxn modelId="{2BE4A7AC-393F-4192-963F-2C07ACE7553F}" type="presParOf" srcId="{5824F672-39D7-41E1-85E0-F8C57EADD39E}" destId="{A8461603-5752-492C-A71F-2406EB49FD9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BD6F5E-BE3D-4A38-BA7A-57541899E992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783C97-A18D-4601-B68B-5F7CAFB1E380}">
      <dgm:prSet/>
      <dgm:spPr/>
      <dgm:t>
        <a:bodyPr/>
        <a:lstStyle/>
        <a:p>
          <a:r>
            <a:rPr lang="en-US"/>
            <a:t>Pros</a:t>
          </a:r>
        </a:p>
      </dgm:t>
    </dgm:pt>
    <dgm:pt modelId="{6DC59FE7-59C9-4225-B0F4-BE94E3D413F6}" type="parTrans" cxnId="{681AAB71-1591-4820-BA1A-90820AA63D93}">
      <dgm:prSet/>
      <dgm:spPr/>
      <dgm:t>
        <a:bodyPr/>
        <a:lstStyle/>
        <a:p>
          <a:endParaRPr lang="en-US"/>
        </a:p>
      </dgm:t>
    </dgm:pt>
    <dgm:pt modelId="{92E9D5FF-BF1E-46CE-89D7-E67880933742}" type="sibTrans" cxnId="{681AAB71-1591-4820-BA1A-90820AA63D93}">
      <dgm:prSet/>
      <dgm:spPr/>
      <dgm:t>
        <a:bodyPr/>
        <a:lstStyle/>
        <a:p>
          <a:endParaRPr lang="en-US"/>
        </a:p>
      </dgm:t>
    </dgm:pt>
    <dgm:pt modelId="{E73FA701-7128-4A93-B5F7-BFE517E1FEBB}">
      <dgm:prSet/>
      <dgm:spPr/>
      <dgm:t>
        <a:bodyPr/>
        <a:lstStyle/>
        <a:p>
          <a:r>
            <a:rPr lang="en-US" dirty="0"/>
            <a:t>Minimal accuracy trade-off</a:t>
          </a:r>
        </a:p>
      </dgm:t>
    </dgm:pt>
    <dgm:pt modelId="{5FF52336-C2BF-47FF-AEF2-40D366DBF126}" type="parTrans" cxnId="{3F9CEAB3-963C-44F2-A973-42ACDCB8BC7B}">
      <dgm:prSet/>
      <dgm:spPr/>
      <dgm:t>
        <a:bodyPr/>
        <a:lstStyle/>
        <a:p>
          <a:endParaRPr lang="en-US"/>
        </a:p>
      </dgm:t>
    </dgm:pt>
    <dgm:pt modelId="{D9A65234-A27D-4C99-8E35-AA03739E5778}" type="sibTrans" cxnId="{3F9CEAB3-963C-44F2-A973-42ACDCB8BC7B}">
      <dgm:prSet/>
      <dgm:spPr/>
      <dgm:t>
        <a:bodyPr/>
        <a:lstStyle/>
        <a:p>
          <a:endParaRPr lang="en-US"/>
        </a:p>
      </dgm:t>
    </dgm:pt>
    <dgm:pt modelId="{14B5CDDB-ABF7-4FC3-8985-94FD5FDA91BA}">
      <dgm:prSet/>
      <dgm:spPr/>
      <dgm:t>
        <a:bodyPr/>
        <a:lstStyle/>
        <a:p>
          <a:r>
            <a:rPr lang="en-US"/>
            <a:t>Cons</a:t>
          </a:r>
        </a:p>
      </dgm:t>
    </dgm:pt>
    <dgm:pt modelId="{436780FA-FFA2-4E4C-B614-C8570B06DB86}" type="parTrans" cxnId="{50F8DD3A-48B1-42A3-995E-750E30E8084A}">
      <dgm:prSet/>
      <dgm:spPr/>
      <dgm:t>
        <a:bodyPr/>
        <a:lstStyle/>
        <a:p>
          <a:endParaRPr lang="en-US"/>
        </a:p>
      </dgm:t>
    </dgm:pt>
    <dgm:pt modelId="{822C4C7E-6B4E-435D-9049-50092F5A40A0}" type="sibTrans" cxnId="{50F8DD3A-48B1-42A3-995E-750E30E8084A}">
      <dgm:prSet/>
      <dgm:spPr/>
      <dgm:t>
        <a:bodyPr/>
        <a:lstStyle/>
        <a:p>
          <a:endParaRPr lang="en-US"/>
        </a:p>
      </dgm:t>
    </dgm:pt>
    <dgm:pt modelId="{8AFED82B-77F3-4A81-89CF-926C64780D6F}">
      <dgm:prSet/>
      <dgm:spPr/>
      <dgm:t>
        <a:bodyPr/>
        <a:lstStyle/>
        <a:p>
          <a:r>
            <a:rPr lang="en-US" dirty="0"/>
            <a:t>Only supports Sequential &amp; Functional models</a:t>
          </a:r>
        </a:p>
      </dgm:t>
    </dgm:pt>
    <dgm:pt modelId="{105D45D4-351A-4824-8557-75CC7FE900C9}" type="parTrans" cxnId="{783D59A6-864D-45C8-84DE-3CEE7BE7A1D6}">
      <dgm:prSet/>
      <dgm:spPr/>
      <dgm:t>
        <a:bodyPr/>
        <a:lstStyle/>
        <a:p>
          <a:endParaRPr lang="en-US"/>
        </a:p>
      </dgm:t>
    </dgm:pt>
    <dgm:pt modelId="{6D2AA96B-54F6-4A56-BA82-C5DBC92CF1AF}" type="sibTrans" cxnId="{783D59A6-864D-45C8-84DE-3CEE7BE7A1D6}">
      <dgm:prSet/>
      <dgm:spPr/>
      <dgm:t>
        <a:bodyPr/>
        <a:lstStyle/>
        <a:p>
          <a:endParaRPr lang="en-US"/>
        </a:p>
      </dgm:t>
    </dgm:pt>
    <dgm:pt modelId="{B624FB10-F130-4316-86AB-E27F637C5E56}">
      <dgm:prSet/>
      <dgm:spPr/>
      <dgm:t>
        <a:bodyPr/>
        <a:lstStyle/>
        <a:p>
          <a:r>
            <a:rPr lang="en-US" dirty="0"/>
            <a:t>Minimal support for Subclassed models</a:t>
          </a:r>
        </a:p>
      </dgm:t>
    </dgm:pt>
    <dgm:pt modelId="{87C42DCD-4EE7-4474-90D4-43E5B13B4516}" type="parTrans" cxnId="{E57F853A-3999-4A5A-80CD-95D0A620D3EE}">
      <dgm:prSet/>
      <dgm:spPr/>
      <dgm:t>
        <a:bodyPr/>
        <a:lstStyle/>
        <a:p>
          <a:endParaRPr lang="en-US"/>
        </a:p>
      </dgm:t>
    </dgm:pt>
    <dgm:pt modelId="{3C912EF7-5B5E-458F-A938-2F0FF9083825}" type="sibTrans" cxnId="{E57F853A-3999-4A5A-80CD-95D0A620D3EE}">
      <dgm:prSet/>
      <dgm:spPr/>
      <dgm:t>
        <a:bodyPr/>
        <a:lstStyle/>
        <a:p>
          <a:endParaRPr lang="en-US"/>
        </a:p>
      </dgm:t>
    </dgm:pt>
    <dgm:pt modelId="{0CB2446E-BEC2-4141-8EDA-092604D12412}">
      <dgm:prSet/>
      <dgm:spPr/>
      <dgm:t>
        <a:bodyPr/>
        <a:lstStyle/>
        <a:p>
          <a:r>
            <a:rPr lang="en-US" dirty="0"/>
            <a:t>Deploying models on edge devices with restrictions on processing, memory and/or power-consumption.</a:t>
          </a:r>
        </a:p>
      </dgm:t>
    </dgm:pt>
    <dgm:pt modelId="{45173AC1-36C7-4B9A-8BE7-50992FA26D13}" type="parTrans" cxnId="{0B64E24C-A79C-4A77-9071-C78B527AEF19}">
      <dgm:prSet/>
      <dgm:spPr/>
      <dgm:t>
        <a:bodyPr/>
        <a:lstStyle/>
        <a:p>
          <a:endParaRPr lang="en-US"/>
        </a:p>
      </dgm:t>
    </dgm:pt>
    <dgm:pt modelId="{70F1CBF1-95F9-4378-AC71-9E8050EE0AAE}" type="sibTrans" cxnId="{0B64E24C-A79C-4A77-9071-C78B527AEF19}">
      <dgm:prSet/>
      <dgm:spPr/>
      <dgm:t>
        <a:bodyPr/>
        <a:lstStyle/>
        <a:p>
          <a:endParaRPr lang="en-US"/>
        </a:p>
      </dgm:t>
    </dgm:pt>
    <dgm:pt modelId="{2508B840-940B-40C0-97FE-6106A977090C}">
      <dgm:prSet/>
      <dgm:spPr/>
      <dgm:t>
        <a:bodyPr/>
        <a:lstStyle/>
        <a:p>
          <a:r>
            <a:rPr lang="en-US" dirty="0"/>
            <a:t>Reducing payload size for over-the-air model updates.</a:t>
          </a:r>
        </a:p>
      </dgm:t>
    </dgm:pt>
    <dgm:pt modelId="{52BC884C-FFBA-4F15-AA0A-76F69C2C981E}" type="parTrans" cxnId="{2F99615A-EAE9-4CFF-A8FB-0D2952D5A107}">
      <dgm:prSet/>
      <dgm:spPr/>
      <dgm:t>
        <a:bodyPr/>
        <a:lstStyle/>
        <a:p>
          <a:endParaRPr lang="en-US"/>
        </a:p>
      </dgm:t>
    </dgm:pt>
    <dgm:pt modelId="{2D1156D1-0103-4BB6-B39C-194164001FC7}" type="sibTrans" cxnId="{2F99615A-EAE9-4CFF-A8FB-0D2952D5A107}">
      <dgm:prSet/>
      <dgm:spPr/>
      <dgm:t>
        <a:bodyPr/>
        <a:lstStyle/>
        <a:p>
          <a:endParaRPr lang="en-US"/>
        </a:p>
      </dgm:t>
    </dgm:pt>
    <dgm:pt modelId="{3869A32C-9115-4A2C-BD06-B9EC4947AC0F}">
      <dgm:prSet/>
      <dgm:spPr/>
      <dgm:t>
        <a:bodyPr/>
        <a:lstStyle/>
        <a:p>
          <a:r>
            <a:rPr lang="en-US" dirty="0"/>
            <a:t>Reducing latency and cost for </a:t>
          </a:r>
          <a:r>
            <a:rPr lang="en-US" dirty="0">
              <a:solidFill>
                <a:srgbClr val="00B0F0"/>
              </a:solidFill>
            </a:rPr>
            <a:t>inference</a:t>
          </a:r>
          <a:r>
            <a:rPr lang="en-US" dirty="0"/>
            <a:t> for both cloud and edge devices (e.g. mobile, IoT).</a:t>
          </a:r>
        </a:p>
      </dgm:t>
    </dgm:pt>
    <dgm:pt modelId="{AA9EEA30-8D2D-4EBF-9D73-2F04972CE36F}" type="parTrans" cxnId="{11DFF6B2-DF7A-4508-8AC8-3D05EDD93ECD}">
      <dgm:prSet/>
      <dgm:spPr/>
      <dgm:t>
        <a:bodyPr/>
        <a:lstStyle/>
        <a:p>
          <a:endParaRPr lang="en-US"/>
        </a:p>
      </dgm:t>
    </dgm:pt>
    <dgm:pt modelId="{C7AA9062-3D9E-41F6-AA9D-5DAAE900FAD0}" type="sibTrans" cxnId="{11DFF6B2-DF7A-4508-8AC8-3D05EDD93ECD}">
      <dgm:prSet/>
      <dgm:spPr/>
      <dgm:t>
        <a:bodyPr/>
        <a:lstStyle/>
        <a:p>
          <a:endParaRPr lang="en-US"/>
        </a:p>
      </dgm:t>
    </dgm:pt>
    <dgm:pt modelId="{38C8D91C-6B23-4E03-B789-1E001D7A070D}" type="pres">
      <dgm:prSet presAssocID="{F8BD6F5E-BE3D-4A38-BA7A-57541899E992}" presName="Name0" presStyleCnt="0">
        <dgm:presLayoutVars>
          <dgm:dir/>
          <dgm:animLvl val="lvl"/>
          <dgm:resizeHandles val="exact"/>
        </dgm:presLayoutVars>
      </dgm:prSet>
      <dgm:spPr/>
    </dgm:pt>
    <dgm:pt modelId="{00895BAA-C366-41C3-B702-028C724135FC}" type="pres">
      <dgm:prSet presAssocID="{C0783C97-A18D-4601-B68B-5F7CAFB1E380}" presName="composite" presStyleCnt="0"/>
      <dgm:spPr/>
    </dgm:pt>
    <dgm:pt modelId="{D1B5E732-2A36-430A-AFBB-40F4217D3FDA}" type="pres">
      <dgm:prSet presAssocID="{C0783C97-A18D-4601-B68B-5F7CAFB1E38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E0C8D36-9189-4394-BCDA-F5A0D38068DB}" type="pres">
      <dgm:prSet presAssocID="{C0783C97-A18D-4601-B68B-5F7CAFB1E380}" presName="desTx" presStyleLbl="alignAccFollowNode1" presStyleIdx="0" presStyleCnt="2">
        <dgm:presLayoutVars>
          <dgm:bulletEnabled val="1"/>
        </dgm:presLayoutVars>
      </dgm:prSet>
      <dgm:spPr/>
    </dgm:pt>
    <dgm:pt modelId="{7C7DDD9B-D883-4570-9184-80F5FA039FF0}" type="pres">
      <dgm:prSet presAssocID="{92E9D5FF-BF1E-46CE-89D7-E67880933742}" presName="space" presStyleCnt="0"/>
      <dgm:spPr/>
    </dgm:pt>
    <dgm:pt modelId="{206BF50A-A419-4864-97EE-AA63D0BD5923}" type="pres">
      <dgm:prSet presAssocID="{14B5CDDB-ABF7-4FC3-8985-94FD5FDA91BA}" presName="composite" presStyleCnt="0"/>
      <dgm:spPr/>
    </dgm:pt>
    <dgm:pt modelId="{32E58130-FB6B-416B-BBF3-414C5FC889D2}" type="pres">
      <dgm:prSet presAssocID="{14B5CDDB-ABF7-4FC3-8985-94FD5FDA91B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F16A539-1DC8-4A52-A834-E7412E7AC653}" type="pres">
      <dgm:prSet presAssocID="{14B5CDDB-ABF7-4FC3-8985-94FD5FDA91B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49AAF2C-47BC-4D1D-8C69-C86F7FF73D62}" type="presOf" srcId="{C0783C97-A18D-4601-B68B-5F7CAFB1E380}" destId="{D1B5E732-2A36-430A-AFBB-40F4217D3FDA}" srcOrd="0" destOrd="0" presId="urn:microsoft.com/office/officeart/2005/8/layout/hList1"/>
    <dgm:cxn modelId="{E57F853A-3999-4A5A-80CD-95D0A620D3EE}" srcId="{8AFED82B-77F3-4A81-89CF-926C64780D6F}" destId="{B624FB10-F130-4316-86AB-E27F637C5E56}" srcOrd="0" destOrd="0" parTransId="{87C42DCD-4EE7-4474-90D4-43E5B13B4516}" sibTransId="{3C912EF7-5B5E-458F-A938-2F0FF9083825}"/>
    <dgm:cxn modelId="{50F8DD3A-48B1-42A3-995E-750E30E8084A}" srcId="{F8BD6F5E-BE3D-4A38-BA7A-57541899E992}" destId="{14B5CDDB-ABF7-4FC3-8985-94FD5FDA91BA}" srcOrd="1" destOrd="0" parTransId="{436780FA-FFA2-4E4C-B614-C8570B06DB86}" sibTransId="{822C4C7E-6B4E-435D-9049-50092F5A40A0}"/>
    <dgm:cxn modelId="{C3E97268-8848-487B-B291-066D39F426BC}" type="presOf" srcId="{14B5CDDB-ABF7-4FC3-8985-94FD5FDA91BA}" destId="{32E58130-FB6B-416B-BBF3-414C5FC889D2}" srcOrd="0" destOrd="0" presId="urn:microsoft.com/office/officeart/2005/8/layout/hList1"/>
    <dgm:cxn modelId="{D0CFDF68-B7FB-42F0-A576-9372A80D4309}" type="presOf" srcId="{8AFED82B-77F3-4A81-89CF-926C64780D6F}" destId="{FF16A539-1DC8-4A52-A834-E7412E7AC653}" srcOrd="0" destOrd="0" presId="urn:microsoft.com/office/officeart/2005/8/layout/hList1"/>
    <dgm:cxn modelId="{0B64E24C-A79C-4A77-9071-C78B527AEF19}" srcId="{C0783C97-A18D-4601-B68B-5F7CAFB1E380}" destId="{0CB2446E-BEC2-4141-8EDA-092604D12412}" srcOrd="2" destOrd="0" parTransId="{45173AC1-36C7-4B9A-8BE7-50992FA26D13}" sibTransId="{70F1CBF1-95F9-4378-AC71-9E8050EE0AAE}"/>
    <dgm:cxn modelId="{2A75914E-1C0D-4788-8F88-D99C36E3203D}" type="presOf" srcId="{3869A32C-9115-4A2C-BD06-B9EC4947AC0F}" destId="{1E0C8D36-9189-4394-BCDA-F5A0D38068DB}" srcOrd="0" destOrd="1" presId="urn:microsoft.com/office/officeart/2005/8/layout/hList1"/>
    <dgm:cxn modelId="{CB21ED50-1270-4138-9FD4-A2F41E1A6D72}" type="presOf" srcId="{B624FB10-F130-4316-86AB-E27F637C5E56}" destId="{FF16A539-1DC8-4A52-A834-E7412E7AC653}" srcOrd="0" destOrd="1" presId="urn:microsoft.com/office/officeart/2005/8/layout/hList1"/>
    <dgm:cxn modelId="{09135D71-F2B3-415F-84F5-E50E9AB325F8}" type="presOf" srcId="{2508B840-940B-40C0-97FE-6106A977090C}" destId="{1E0C8D36-9189-4394-BCDA-F5A0D38068DB}" srcOrd="0" destOrd="3" presId="urn:microsoft.com/office/officeart/2005/8/layout/hList1"/>
    <dgm:cxn modelId="{681AAB71-1591-4820-BA1A-90820AA63D93}" srcId="{F8BD6F5E-BE3D-4A38-BA7A-57541899E992}" destId="{C0783C97-A18D-4601-B68B-5F7CAFB1E380}" srcOrd="0" destOrd="0" parTransId="{6DC59FE7-59C9-4225-B0F4-BE94E3D413F6}" sibTransId="{92E9D5FF-BF1E-46CE-89D7-E67880933742}"/>
    <dgm:cxn modelId="{2F99615A-EAE9-4CFF-A8FB-0D2952D5A107}" srcId="{C0783C97-A18D-4601-B68B-5F7CAFB1E380}" destId="{2508B840-940B-40C0-97FE-6106A977090C}" srcOrd="3" destOrd="0" parTransId="{52BC884C-FFBA-4F15-AA0A-76F69C2C981E}" sibTransId="{2D1156D1-0103-4BB6-B39C-194164001FC7}"/>
    <dgm:cxn modelId="{8BA2565A-CA62-4BB4-8983-4648C53C39BD}" type="presOf" srcId="{F8BD6F5E-BE3D-4A38-BA7A-57541899E992}" destId="{38C8D91C-6B23-4E03-B789-1E001D7A070D}" srcOrd="0" destOrd="0" presId="urn:microsoft.com/office/officeart/2005/8/layout/hList1"/>
    <dgm:cxn modelId="{783D59A6-864D-45C8-84DE-3CEE7BE7A1D6}" srcId="{14B5CDDB-ABF7-4FC3-8985-94FD5FDA91BA}" destId="{8AFED82B-77F3-4A81-89CF-926C64780D6F}" srcOrd="0" destOrd="0" parTransId="{105D45D4-351A-4824-8557-75CC7FE900C9}" sibTransId="{6D2AA96B-54F6-4A56-BA82-C5DBC92CF1AF}"/>
    <dgm:cxn modelId="{11DFF6B2-DF7A-4508-8AC8-3D05EDD93ECD}" srcId="{C0783C97-A18D-4601-B68B-5F7CAFB1E380}" destId="{3869A32C-9115-4A2C-BD06-B9EC4947AC0F}" srcOrd="1" destOrd="0" parTransId="{AA9EEA30-8D2D-4EBF-9D73-2F04972CE36F}" sibTransId="{C7AA9062-3D9E-41F6-AA9D-5DAAE900FAD0}"/>
    <dgm:cxn modelId="{3F9CEAB3-963C-44F2-A973-42ACDCB8BC7B}" srcId="{C0783C97-A18D-4601-B68B-5F7CAFB1E380}" destId="{E73FA701-7128-4A93-B5F7-BFE517E1FEBB}" srcOrd="0" destOrd="0" parTransId="{5FF52336-C2BF-47FF-AEF2-40D366DBF126}" sibTransId="{D9A65234-A27D-4C99-8E35-AA03739E5778}"/>
    <dgm:cxn modelId="{F51ED9DD-80E8-432B-8384-6297D7BB1A11}" type="presOf" srcId="{0CB2446E-BEC2-4141-8EDA-092604D12412}" destId="{1E0C8D36-9189-4394-BCDA-F5A0D38068DB}" srcOrd="0" destOrd="2" presId="urn:microsoft.com/office/officeart/2005/8/layout/hList1"/>
    <dgm:cxn modelId="{B1E532DE-CB31-4F21-BA4A-D69EA1951A74}" type="presOf" srcId="{E73FA701-7128-4A93-B5F7-BFE517E1FEBB}" destId="{1E0C8D36-9189-4394-BCDA-F5A0D38068DB}" srcOrd="0" destOrd="0" presId="urn:microsoft.com/office/officeart/2005/8/layout/hList1"/>
    <dgm:cxn modelId="{5695D29F-D7A6-4A48-B822-67F3F95A556A}" type="presParOf" srcId="{38C8D91C-6B23-4E03-B789-1E001D7A070D}" destId="{00895BAA-C366-41C3-B702-028C724135FC}" srcOrd="0" destOrd="0" presId="urn:microsoft.com/office/officeart/2005/8/layout/hList1"/>
    <dgm:cxn modelId="{69D3400B-44E2-4F2E-ADD9-E319F3B9C863}" type="presParOf" srcId="{00895BAA-C366-41C3-B702-028C724135FC}" destId="{D1B5E732-2A36-430A-AFBB-40F4217D3FDA}" srcOrd="0" destOrd="0" presId="urn:microsoft.com/office/officeart/2005/8/layout/hList1"/>
    <dgm:cxn modelId="{30A06971-A5C6-4735-A849-8A64A0977FD4}" type="presParOf" srcId="{00895BAA-C366-41C3-B702-028C724135FC}" destId="{1E0C8D36-9189-4394-BCDA-F5A0D38068DB}" srcOrd="1" destOrd="0" presId="urn:microsoft.com/office/officeart/2005/8/layout/hList1"/>
    <dgm:cxn modelId="{AA2D6A39-F88C-40CA-BA5B-4695E2D183DA}" type="presParOf" srcId="{38C8D91C-6B23-4E03-B789-1E001D7A070D}" destId="{7C7DDD9B-D883-4570-9184-80F5FA039FF0}" srcOrd="1" destOrd="0" presId="urn:microsoft.com/office/officeart/2005/8/layout/hList1"/>
    <dgm:cxn modelId="{494DB956-1136-4168-B4CF-30A0CCED5F8D}" type="presParOf" srcId="{38C8D91C-6B23-4E03-B789-1E001D7A070D}" destId="{206BF50A-A419-4864-97EE-AA63D0BD5923}" srcOrd="2" destOrd="0" presId="urn:microsoft.com/office/officeart/2005/8/layout/hList1"/>
    <dgm:cxn modelId="{CB329544-286A-4292-B04C-087C9D96C4D0}" type="presParOf" srcId="{206BF50A-A419-4864-97EE-AA63D0BD5923}" destId="{32E58130-FB6B-416B-BBF3-414C5FC889D2}" srcOrd="0" destOrd="0" presId="urn:microsoft.com/office/officeart/2005/8/layout/hList1"/>
    <dgm:cxn modelId="{BD5C14FB-2BB6-4764-B8B2-F776394DEAC5}" type="presParOf" srcId="{206BF50A-A419-4864-97EE-AA63D0BD5923}" destId="{FF16A539-1DC8-4A52-A834-E7412E7AC6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D805A-F045-42FA-A4AF-17B862CE64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E44802-A817-4805-99A3-C6905F5419D8}">
      <dgm:prSet/>
      <dgm:spPr/>
      <dgm:t>
        <a:bodyPr/>
        <a:lstStyle/>
        <a:p>
          <a:r>
            <a:rPr lang="en-US"/>
            <a:t>Weight pruning</a:t>
          </a:r>
        </a:p>
      </dgm:t>
    </dgm:pt>
    <dgm:pt modelId="{CF95A9CF-7CDE-4F80-8867-B6156291EE12}" type="parTrans" cxnId="{7B5D2E2A-A55D-45CA-85E8-8E02968227CA}">
      <dgm:prSet/>
      <dgm:spPr/>
      <dgm:t>
        <a:bodyPr/>
        <a:lstStyle/>
        <a:p>
          <a:endParaRPr lang="en-US"/>
        </a:p>
      </dgm:t>
    </dgm:pt>
    <dgm:pt modelId="{CA39522F-E05D-46FD-B013-D3C9F54D14F8}" type="sibTrans" cxnId="{7B5D2E2A-A55D-45CA-85E8-8E02968227CA}">
      <dgm:prSet/>
      <dgm:spPr/>
      <dgm:t>
        <a:bodyPr/>
        <a:lstStyle/>
        <a:p>
          <a:endParaRPr lang="en-US"/>
        </a:p>
      </dgm:t>
    </dgm:pt>
    <dgm:pt modelId="{AE1AF3A1-8B20-4D50-8AD4-5F59FED4097C}">
      <dgm:prSet/>
      <dgm:spPr/>
      <dgm:t>
        <a:bodyPr/>
        <a:lstStyle/>
        <a:p>
          <a:r>
            <a:rPr lang="en-US"/>
            <a:t>Weight sharing/weight clustering/trained quantization</a:t>
          </a:r>
        </a:p>
      </dgm:t>
    </dgm:pt>
    <dgm:pt modelId="{17C01F01-59F8-452E-97D9-C82C8DC6820E}" type="parTrans" cxnId="{54BFF459-9FD7-411F-B3FA-30D0988A5049}">
      <dgm:prSet/>
      <dgm:spPr/>
      <dgm:t>
        <a:bodyPr/>
        <a:lstStyle/>
        <a:p>
          <a:endParaRPr lang="en-US"/>
        </a:p>
      </dgm:t>
    </dgm:pt>
    <dgm:pt modelId="{E794EBDC-DFC1-439A-AF2C-9B241CD9D458}" type="sibTrans" cxnId="{54BFF459-9FD7-411F-B3FA-30D0988A5049}">
      <dgm:prSet/>
      <dgm:spPr/>
      <dgm:t>
        <a:bodyPr/>
        <a:lstStyle/>
        <a:p>
          <a:endParaRPr lang="en-US"/>
        </a:p>
      </dgm:t>
    </dgm:pt>
    <dgm:pt modelId="{23994D3B-FCB8-4BA2-9B48-BC83FE4C3241}">
      <dgm:prSet/>
      <dgm:spPr/>
      <dgm:t>
        <a:bodyPr/>
        <a:lstStyle/>
        <a:p>
          <a:r>
            <a:rPr lang="en-US"/>
            <a:t>Quantization</a:t>
          </a:r>
        </a:p>
      </dgm:t>
    </dgm:pt>
    <dgm:pt modelId="{B711A0E5-7359-45B7-9425-0C0077D098CA}" type="parTrans" cxnId="{2FDF27CA-8E9A-4513-8918-0CC51A4801D4}">
      <dgm:prSet/>
      <dgm:spPr/>
      <dgm:t>
        <a:bodyPr/>
        <a:lstStyle/>
        <a:p>
          <a:endParaRPr lang="en-US"/>
        </a:p>
      </dgm:t>
    </dgm:pt>
    <dgm:pt modelId="{342EDFD6-CBFE-4FD7-9F1A-07D633D5D4E5}" type="sibTrans" cxnId="{2FDF27CA-8E9A-4513-8918-0CC51A4801D4}">
      <dgm:prSet/>
      <dgm:spPr/>
      <dgm:t>
        <a:bodyPr/>
        <a:lstStyle/>
        <a:p>
          <a:endParaRPr lang="en-US"/>
        </a:p>
      </dgm:t>
    </dgm:pt>
    <dgm:pt modelId="{878B5C15-5614-4B8F-B0E6-3459F61A1257}">
      <dgm:prSet/>
      <dgm:spPr/>
      <dgm:t>
        <a:bodyPr/>
        <a:lstStyle/>
        <a:p>
          <a:r>
            <a:rPr lang="en-US"/>
            <a:t>Post-training quantization</a:t>
          </a:r>
        </a:p>
      </dgm:t>
    </dgm:pt>
    <dgm:pt modelId="{52A329B9-16B9-4D11-9996-8A2F81F1A0D1}" type="parTrans" cxnId="{8D3332BF-EFCF-4950-B04A-0BA18CF3F5F1}">
      <dgm:prSet/>
      <dgm:spPr/>
      <dgm:t>
        <a:bodyPr/>
        <a:lstStyle/>
        <a:p>
          <a:endParaRPr lang="en-US"/>
        </a:p>
      </dgm:t>
    </dgm:pt>
    <dgm:pt modelId="{F85FEE46-9064-4ADF-8118-19068D16CE05}" type="sibTrans" cxnId="{8D3332BF-EFCF-4950-B04A-0BA18CF3F5F1}">
      <dgm:prSet/>
      <dgm:spPr/>
      <dgm:t>
        <a:bodyPr/>
        <a:lstStyle/>
        <a:p>
          <a:endParaRPr lang="en-US"/>
        </a:p>
      </dgm:t>
    </dgm:pt>
    <dgm:pt modelId="{EEB99786-680C-489A-A06C-0D0F83F115E0}">
      <dgm:prSet/>
      <dgm:spPr/>
      <dgm:t>
        <a:bodyPr/>
        <a:lstStyle/>
        <a:p>
          <a:r>
            <a:rPr lang="en-US"/>
            <a:t>Quantization aware training (QAT)</a:t>
          </a:r>
        </a:p>
      </dgm:t>
    </dgm:pt>
    <dgm:pt modelId="{E06B9A29-25CC-476B-B78F-814839B1610E}" type="parTrans" cxnId="{C2BAA2DF-9C72-40B5-AAC4-6610CB1D3740}">
      <dgm:prSet/>
      <dgm:spPr/>
      <dgm:t>
        <a:bodyPr/>
        <a:lstStyle/>
        <a:p>
          <a:endParaRPr lang="en-US"/>
        </a:p>
      </dgm:t>
    </dgm:pt>
    <dgm:pt modelId="{1E5C8C12-D57E-43B8-8BFE-DE254767D64E}" type="sibTrans" cxnId="{C2BAA2DF-9C72-40B5-AAC4-6610CB1D3740}">
      <dgm:prSet/>
      <dgm:spPr/>
      <dgm:t>
        <a:bodyPr/>
        <a:lstStyle/>
        <a:p>
          <a:endParaRPr lang="en-US"/>
        </a:p>
      </dgm:t>
    </dgm:pt>
    <dgm:pt modelId="{19F7098F-0AAE-4786-BC57-FC4282A698D9}">
      <dgm:prSet/>
      <dgm:spPr/>
      <dgm:t>
        <a:bodyPr/>
        <a:lstStyle/>
        <a:p>
          <a:r>
            <a:rPr lang="en-US" b="0" i="0"/>
            <a:t>Collaborative optimization</a:t>
          </a:r>
          <a:endParaRPr lang="en-US"/>
        </a:p>
      </dgm:t>
    </dgm:pt>
    <dgm:pt modelId="{ED53A897-B87F-41C2-BEA2-2E7054D54272}" type="parTrans" cxnId="{ED88EE6F-B256-493B-9307-90F18B629A84}">
      <dgm:prSet/>
      <dgm:spPr/>
      <dgm:t>
        <a:bodyPr/>
        <a:lstStyle/>
        <a:p>
          <a:endParaRPr lang="en-US"/>
        </a:p>
      </dgm:t>
    </dgm:pt>
    <dgm:pt modelId="{61B9E6F1-13B9-4824-AE87-5F26D9D65079}" type="sibTrans" cxnId="{ED88EE6F-B256-493B-9307-90F18B629A84}">
      <dgm:prSet/>
      <dgm:spPr/>
      <dgm:t>
        <a:bodyPr/>
        <a:lstStyle/>
        <a:p>
          <a:endParaRPr lang="en-US"/>
        </a:p>
      </dgm:t>
    </dgm:pt>
    <dgm:pt modelId="{81EB342D-78DD-4FAE-B731-044261263204}">
      <dgm:prSet/>
      <dgm:spPr/>
      <dgm:t>
        <a:bodyPr/>
        <a:lstStyle/>
        <a:p>
          <a:r>
            <a:rPr lang="en-US"/>
            <a:t>All of the above!!!</a:t>
          </a:r>
        </a:p>
      </dgm:t>
    </dgm:pt>
    <dgm:pt modelId="{5E821C5D-74DD-4B6E-834E-665416D92C9B}" type="parTrans" cxnId="{72B7ACE9-00BA-4080-A020-A6D68069BA13}">
      <dgm:prSet/>
      <dgm:spPr/>
      <dgm:t>
        <a:bodyPr/>
        <a:lstStyle/>
        <a:p>
          <a:endParaRPr lang="en-US"/>
        </a:p>
      </dgm:t>
    </dgm:pt>
    <dgm:pt modelId="{40904BFF-9483-4CE5-B432-34337D63B37A}" type="sibTrans" cxnId="{72B7ACE9-00BA-4080-A020-A6D68069BA13}">
      <dgm:prSet/>
      <dgm:spPr/>
      <dgm:t>
        <a:bodyPr/>
        <a:lstStyle/>
        <a:p>
          <a:endParaRPr lang="en-US"/>
        </a:p>
      </dgm:t>
    </dgm:pt>
    <dgm:pt modelId="{2D984E0F-18DE-4BE2-969B-B08DAC4EE62D}" type="pres">
      <dgm:prSet presAssocID="{F66D805A-F045-42FA-A4AF-17B862CE6441}" presName="linear" presStyleCnt="0">
        <dgm:presLayoutVars>
          <dgm:animLvl val="lvl"/>
          <dgm:resizeHandles val="exact"/>
        </dgm:presLayoutVars>
      </dgm:prSet>
      <dgm:spPr/>
    </dgm:pt>
    <dgm:pt modelId="{12D25DF4-3C00-449D-B0FA-A3BE41E20C5B}" type="pres">
      <dgm:prSet presAssocID="{AEE44802-A817-4805-99A3-C6905F5419D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E79219-BFDE-4040-A6DA-4B3A3012449F}" type="pres">
      <dgm:prSet presAssocID="{CA39522F-E05D-46FD-B013-D3C9F54D14F8}" presName="spacer" presStyleCnt="0"/>
      <dgm:spPr/>
    </dgm:pt>
    <dgm:pt modelId="{6FEAEAD7-9235-4C7C-9937-C6394AAE32C6}" type="pres">
      <dgm:prSet presAssocID="{AE1AF3A1-8B20-4D50-8AD4-5F59FED409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5470F6-EEE7-42C5-A768-E5BF3D047877}" type="pres">
      <dgm:prSet presAssocID="{E794EBDC-DFC1-439A-AF2C-9B241CD9D458}" presName="spacer" presStyleCnt="0"/>
      <dgm:spPr/>
    </dgm:pt>
    <dgm:pt modelId="{42435670-DC9D-4FE6-92A0-450FE1E78142}" type="pres">
      <dgm:prSet presAssocID="{23994D3B-FCB8-4BA2-9B48-BC83FE4C32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EAFB1C6-5079-4C08-BC83-2578A97B57DE}" type="pres">
      <dgm:prSet presAssocID="{23994D3B-FCB8-4BA2-9B48-BC83FE4C3241}" presName="childText" presStyleLbl="revTx" presStyleIdx="0" presStyleCnt="2">
        <dgm:presLayoutVars>
          <dgm:bulletEnabled val="1"/>
        </dgm:presLayoutVars>
      </dgm:prSet>
      <dgm:spPr/>
    </dgm:pt>
    <dgm:pt modelId="{CB81C672-FE5F-47B2-ABDF-98B45A3689E2}" type="pres">
      <dgm:prSet presAssocID="{19F7098F-0AAE-4786-BC57-FC4282A698D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D99A310-EFD9-4420-94BD-83833CA3E7B9}" type="pres">
      <dgm:prSet presAssocID="{19F7098F-0AAE-4786-BC57-FC4282A698D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7B23308-6D86-469B-96B4-678BEEC16D2D}" type="presOf" srcId="{AE1AF3A1-8B20-4D50-8AD4-5F59FED4097C}" destId="{6FEAEAD7-9235-4C7C-9937-C6394AAE32C6}" srcOrd="0" destOrd="0" presId="urn:microsoft.com/office/officeart/2005/8/layout/vList2"/>
    <dgm:cxn modelId="{DA42F612-B994-42E9-BB3A-A827B6223DC3}" type="presOf" srcId="{19F7098F-0AAE-4786-BC57-FC4282A698D9}" destId="{CB81C672-FE5F-47B2-ABDF-98B45A3689E2}" srcOrd="0" destOrd="0" presId="urn:microsoft.com/office/officeart/2005/8/layout/vList2"/>
    <dgm:cxn modelId="{22E0A528-184D-47EA-BE69-4D3D8FE60C9D}" type="presOf" srcId="{EEB99786-680C-489A-A06C-0D0F83F115E0}" destId="{5EAFB1C6-5079-4C08-BC83-2578A97B57DE}" srcOrd="0" destOrd="1" presId="urn:microsoft.com/office/officeart/2005/8/layout/vList2"/>
    <dgm:cxn modelId="{84388129-FE69-4805-8068-783A4424AC8F}" type="presOf" srcId="{23994D3B-FCB8-4BA2-9B48-BC83FE4C3241}" destId="{42435670-DC9D-4FE6-92A0-450FE1E78142}" srcOrd="0" destOrd="0" presId="urn:microsoft.com/office/officeart/2005/8/layout/vList2"/>
    <dgm:cxn modelId="{7B5D2E2A-A55D-45CA-85E8-8E02968227CA}" srcId="{F66D805A-F045-42FA-A4AF-17B862CE6441}" destId="{AEE44802-A817-4805-99A3-C6905F5419D8}" srcOrd="0" destOrd="0" parTransId="{CF95A9CF-7CDE-4F80-8867-B6156291EE12}" sibTransId="{CA39522F-E05D-46FD-B013-D3C9F54D14F8}"/>
    <dgm:cxn modelId="{BA73DE43-5841-4741-B6FF-ECD071847066}" type="presOf" srcId="{AEE44802-A817-4805-99A3-C6905F5419D8}" destId="{12D25DF4-3C00-449D-B0FA-A3BE41E20C5B}" srcOrd="0" destOrd="0" presId="urn:microsoft.com/office/officeart/2005/8/layout/vList2"/>
    <dgm:cxn modelId="{62488E4C-C88D-4276-83F8-2256660C20D1}" type="presOf" srcId="{F66D805A-F045-42FA-A4AF-17B862CE6441}" destId="{2D984E0F-18DE-4BE2-969B-B08DAC4EE62D}" srcOrd="0" destOrd="0" presId="urn:microsoft.com/office/officeart/2005/8/layout/vList2"/>
    <dgm:cxn modelId="{ED88EE6F-B256-493B-9307-90F18B629A84}" srcId="{F66D805A-F045-42FA-A4AF-17B862CE6441}" destId="{19F7098F-0AAE-4786-BC57-FC4282A698D9}" srcOrd="3" destOrd="0" parTransId="{ED53A897-B87F-41C2-BEA2-2E7054D54272}" sibTransId="{61B9E6F1-13B9-4824-AE87-5F26D9D65079}"/>
    <dgm:cxn modelId="{54BFF459-9FD7-411F-B3FA-30D0988A5049}" srcId="{F66D805A-F045-42FA-A4AF-17B862CE6441}" destId="{AE1AF3A1-8B20-4D50-8AD4-5F59FED4097C}" srcOrd="1" destOrd="0" parTransId="{17C01F01-59F8-452E-97D9-C82C8DC6820E}" sibTransId="{E794EBDC-DFC1-439A-AF2C-9B241CD9D458}"/>
    <dgm:cxn modelId="{4D5F60B3-8748-4DA8-96AF-4A58FBC727F6}" type="presOf" srcId="{81EB342D-78DD-4FAE-B731-044261263204}" destId="{5D99A310-EFD9-4420-94BD-83833CA3E7B9}" srcOrd="0" destOrd="0" presId="urn:microsoft.com/office/officeart/2005/8/layout/vList2"/>
    <dgm:cxn modelId="{8D3332BF-EFCF-4950-B04A-0BA18CF3F5F1}" srcId="{23994D3B-FCB8-4BA2-9B48-BC83FE4C3241}" destId="{878B5C15-5614-4B8F-B0E6-3459F61A1257}" srcOrd="0" destOrd="0" parTransId="{52A329B9-16B9-4D11-9996-8A2F81F1A0D1}" sibTransId="{F85FEE46-9064-4ADF-8118-19068D16CE05}"/>
    <dgm:cxn modelId="{85B4E2C3-258B-4CF1-98C6-E3CEFF3993F1}" type="presOf" srcId="{878B5C15-5614-4B8F-B0E6-3459F61A1257}" destId="{5EAFB1C6-5079-4C08-BC83-2578A97B57DE}" srcOrd="0" destOrd="0" presId="urn:microsoft.com/office/officeart/2005/8/layout/vList2"/>
    <dgm:cxn modelId="{2FDF27CA-8E9A-4513-8918-0CC51A4801D4}" srcId="{F66D805A-F045-42FA-A4AF-17B862CE6441}" destId="{23994D3B-FCB8-4BA2-9B48-BC83FE4C3241}" srcOrd="2" destOrd="0" parTransId="{B711A0E5-7359-45B7-9425-0C0077D098CA}" sibTransId="{342EDFD6-CBFE-4FD7-9F1A-07D633D5D4E5}"/>
    <dgm:cxn modelId="{C2BAA2DF-9C72-40B5-AAC4-6610CB1D3740}" srcId="{23994D3B-FCB8-4BA2-9B48-BC83FE4C3241}" destId="{EEB99786-680C-489A-A06C-0D0F83F115E0}" srcOrd="1" destOrd="0" parTransId="{E06B9A29-25CC-476B-B78F-814839B1610E}" sibTransId="{1E5C8C12-D57E-43B8-8BFE-DE254767D64E}"/>
    <dgm:cxn modelId="{72B7ACE9-00BA-4080-A020-A6D68069BA13}" srcId="{19F7098F-0AAE-4786-BC57-FC4282A698D9}" destId="{81EB342D-78DD-4FAE-B731-044261263204}" srcOrd="0" destOrd="0" parTransId="{5E821C5D-74DD-4B6E-834E-665416D92C9B}" sibTransId="{40904BFF-9483-4CE5-B432-34337D63B37A}"/>
    <dgm:cxn modelId="{1393A784-47E8-40BC-9B0D-60E4C1C9FD7D}" type="presParOf" srcId="{2D984E0F-18DE-4BE2-969B-B08DAC4EE62D}" destId="{12D25DF4-3C00-449D-B0FA-A3BE41E20C5B}" srcOrd="0" destOrd="0" presId="urn:microsoft.com/office/officeart/2005/8/layout/vList2"/>
    <dgm:cxn modelId="{702043DB-633F-4A73-AE1B-D1378A24EA35}" type="presParOf" srcId="{2D984E0F-18DE-4BE2-969B-B08DAC4EE62D}" destId="{1CE79219-BFDE-4040-A6DA-4B3A3012449F}" srcOrd="1" destOrd="0" presId="urn:microsoft.com/office/officeart/2005/8/layout/vList2"/>
    <dgm:cxn modelId="{2DC572A0-3883-43C2-80DD-34B56ED71E06}" type="presParOf" srcId="{2D984E0F-18DE-4BE2-969B-B08DAC4EE62D}" destId="{6FEAEAD7-9235-4C7C-9937-C6394AAE32C6}" srcOrd="2" destOrd="0" presId="urn:microsoft.com/office/officeart/2005/8/layout/vList2"/>
    <dgm:cxn modelId="{B40F462F-866E-4A6F-B8F2-DBE26FD8C6E7}" type="presParOf" srcId="{2D984E0F-18DE-4BE2-969B-B08DAC4EE62D}" destId="{1A5470F6-EEE7-42C5-A768-E5BF3D047877}" srcOrd="3" destOrd="0" presId="urn:microsoft.com/office/officeart/2005/8/layout/vList2"/>
    <dgm:cxn modelId="{C91F8516-BB47-48D3-B817-2E15D2DE306B}" type="presParOf" srcId="{2D984E0F-18DE-4BE2-969B-B08DAC4EE62D}" destId="{42435670-DC9D-4FE6-92A0-450FE1E78142}" srcOrd="4" destOrd="0" presId="urn:microsoft.com/office/officeart/2005/8/layout/vList2"/>
    <dgm:cxn modelId="{6353362C-185E-433B-9C0D-82501E2E00E9}" type="presParOf" srcId="{2D984E0F-18DE-4BE2-969B-B08DAC4EE62D}" destId="{5EAFB1C6-5079-4C08-BC83-2578A97B57DE}" srcOrd="5" destOrd="0" presId="urn:microsoft.com/office/officeart/2005/8/layout/vList2"/>
    <dgm:cxn modelId="{FA47FB65-9013-4385-A832-F1FA2768ED57}" type="presParOf" srcId="{2D984E0F-18DE-4BE2-969B-B08DAC4EE62D}" destId="{CB81C672-FE5F-47B2-ABDF-98B45A3689E2}" srcOrd="6" destOrd="0" presId="urn:microsoft.com/office/officeart/2005/8/layout/vList2"/>
    <dgm:cxn modelId="{88091DD3-BF13-4B30-9F18-E586B925C5BE}" type="presParOf" srcId="{2D984E0F-18DE-4BE2-969B-B08DAC4EE62D}" destId="{5D99A310-EFD9-4420-94BD-83833CA3E7B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7BFFFD-EB5D-49F5-B23C-0FFA0E77479E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C115E0-8015-4C1D-93E3-16CA0B7E6E34}">
      <dgm:prSet/>
      <dgm:spPr/>
      <dgm:t>
        <a:bodyPr/>
        <a:lstStyle/>
        <a:p>
          <a:r>
            <a:rPr lang="en-US" dirty="0"/>
            <a:t>Quantization-aware training (QAT)</a:t>
          </a:r>
        </a:p>
      </dgm:t>
    </dgm:pt>
    <dgm:pt modelId="{C27ADED4-77D9-4872-BE83-B2E747B6FE78}" type="parTrans" cxnId="{77CE22CA-ADE9-4339-B146-90437EB4E6BE}">
      <dgm:prSet/>
      <dgm:spPr/>
      <dgm:t>
        <a:bodyPr/>
        <a:lstStyle/>
        <a:p>
          <a:endParaRPr lang="en-US"/>
        </a:p>
      </dgm:t>
    </dgm:pt>
    <dgm:pt modelId="{10BB375C-7B1C-476A-9D97-3B278835138C}" type="sibTrans" cxnId="{77CE22CA-ADE9-4339-B146-90437EB4E6BE}">
      <dgm:prSet/>
      <dgm:spPr/>
      <dgm:t>
        <a:bodyPr/>
        <a:lstStyle/>
        <a:p>
          <a:endParaRPr lang="en-US"/>
        </a:p>
      </dgm:t>
    </dgm:pt>
    <dgm:pt modelId="{2131416A-89F0-40DE-9C6F-91146C428E1B}">
      <dgm:prSet/>
      <dgm:spPr/>
      <dgm:t>
        <a:bodyPr/>
        <a:lstStyle/>
        <a:p>
          <a:r>
            <a:rPr lang="en-US" dirty="0"/>
            <a:t>More difficult</a:t>
          </a:r>
        </a:p>
      </dgm:t>
    </dgm:pt>
    <dgm:pt modelId="{104E23A4-4B9B-48E6-A3AB-85EAF6048521}" type="parTrans" cxnId="{CB1B265A-4305-4CCD-B191-9F08F3B5FF43}">
      <dgm:prSet/>
      <dgm:spPr/>
      <dgm:t>
        <a:bodyPr/>
        <a:lstStyle/>
        <a:p>
          <a:endParaRPr lang="en-US"/>
        </a:p>
      </dgm:t>
    </dgm:pt>
    <dgm:pt modelId="{C574E143-8089-4ABA-B455-64652E20FB8D}" type="sibTrans" cxnId="{CB1B265A-4305-4CCD-B191-9F08F3B5FF43}">
      <dgm:prSet/>
      <dgm:spPr/>
      <dgm:t>
        <a:bodyPr/>
        <a:lstStyle/>
        <a:p>
          <a:endParaRPr lang="en-US"/>
        </a:p>
      </dgm:t>
    </dgm:pt>
    <dgm:pt modelId="{2A6DED76-4AD2-4CD3-83F2-4DBA56072523}">
      <dgm:prSet/>
      <dgm:spPr/>
      <dgm:t>
        <a:bodyPr/>
        <a:lstStyle/>
        <a:p>
          <a:r>
            <a:rPr lang="en-US" dirty="0"/>
            <a:t>Higher accuracy</a:t>
          </a:r>
        </a:p>
      </dgm:t>
    </dgm:pt>
    <dgm:pt modelId="{D57A8237-6851-465E-9F5C-4EFA63BDF44E}" type="parTrans" cxnId="{E00387B0-8488-4342-99E2-B001A841FE93}">
      <dgm:prSet/>
      <dgm:spPr/>
      <dgm:t>
        <a:bodyPr/>
        <a:lstStyle/>
        <a:p>
          <a:endParaRPr lang="en-US"/>
        </a:p>
      </dgm:t>
    </dgm:pt>
    <dgm:pt modelId="{7E0B062E-9D41-482A-B78A-94CD42F89804}" type="sibTrans" cxnId="{E00387B0-8488-4342-99E2-B001A841FE93}">
      <dgm:prSet/>
      <dgm:spPr/>
      <dgm:t>
        <a:bodyPr/>
        <a:lstStyle/>
        <a:p>
          <a:endParaRPr lang="en-US"/>
        </a:p>
      </dgm:t>
    </dgm:pt>
    <dgm:pt modelId="{36148C7A-40B6-4467-B04D-0E4FAACA8B2D}">
      <dgm:prSet/>
      <dgm:spPr/>
      <dgm:t>
        <a:bodyPr/>
        <a:lstStyle/>
        <a:p>
          <a:r>
            <a:rPr lang="en-US"/>
            <a:t>Post-training quantization</a:t>
          </a:r>
          <a:endParaRPr lang="en-US" dirty="0"/>
        </a:p>
      </dgm:t>
    </dgm:pt>
    <dgm:pt modelId="{D41891F3-D26B-4232-91AC-08B7A3109152}" type="parTrans" cxnId="{2EB25515-6428-41F6-918D-9069F1193E49}">
      <dgm:prSet/>
      <dgm:spPr/>
      <dgm:t>
        <a:bodyPr/>
        <a:lstStyle/>
        <a:p>
          <a:endParaRPr lang="en-US"/>
        </a:p>
      </dgm:t>
    </dgm:pt>
    <dgm:pt modelId="{17950760-83B8-4ED4-A579-E7C2C4FD4E2A}" type="sibTrans" cxnId="{2EB25515-6428-41F6-918D-9069F1193E49}">
      <dgm:prSet/>
      <dgm:spPr/>
      <dgm:t>
        <a:bodyPr/>
        <a:lstStyle/>
        <a:p>
          <a:endParaRPr lang="en-US"/>
        </a:p>
      </dgm:t>
    </dgm:pt>
    <dgm:pt modelId="{344C4583-4B74-4256-A1F6-022E5EEFB36C}">
      <dgm:prSet/>
      <dgm:spPr/>
      <dgm:t>
        <a:bodyPr/>
        <a:lstStyle/>
        <a:p>
          <a:r>
            <a:rPr lang="en-US" dirty="0"/>
            <a:t>Easier to use</a:t>
          </a:r>
        </a:p>
      </dgm:t>
    </dgm:pt>
    <dgm:pt modelId="{61CC7C7C-32ED-4C77-BCC1-AC5604A9B862}" type="parTrans" cxnId="{50CC6E4A-5EA1-45AE-9267-3D5E0CE926A1}">
      <dgm:prSet/>
      <dgm:spPr/>
      <dgm:t>
        <a:bodyPr/>
        <a:lstStyle/>
        <a:p>
          <a:endParaRPr lang="en-US"/>
        </a:p>
      </dgm:t>
    </dgm:pt>
    <dgm:pt modelId="{FFA89F2E-5D5C-4FEC-BC0F-09BF8E9B993D}" type="sibTrans" cxnId="{50CC6E4A-5EA1-45AE-9267-3D5E0CE926A1}">
      <dgm:prSet/>
      <dgm:spPr/>
      <dgm:t>
        <a:bodyPr/>
        <a:lstStyle/>
        <a:p>
          <a:endParaRPr lang="en-US"/>
        </a:p>
      </dgm:t>
    </dgm:pt>
    <dgm:pt modelId="{2EC73E71-171D-45BE-ADD2-9EAE11C850A3}">
      <dgm:prSet/>
      <dgm:spPr/>
      <dgm:t>
        <a:bodyPr/>
        <a:lstStyle/>
        <a:p>
          <a:r>
            <a:rPr lang="en-US" dirty="0"/>
            <a:t>Lower accuracy than QAT</a:t>
          </a:r>
        </a:p>
      </dgm:t>
    </dgm:pt>
    <dgm:pt modelId="{4FFCC03D-BCBD-4C6F-8B16-0EFE6E9631DB}" type="parTrans" cxnId="{F137B5E6-9941-4A21-89E8-16ABC61B3047}">
      <dgm:prSet/>
      <dgm:spPr/>
      <dgm:t>
        <a:bodyPr/>
        <a:lstStyle/>
        <a:p>
          <a:endParaRPr lang="en-US"/>
        </a:p>
      </dgm:t>
    </dgm:pt>
    <dgm:pt modelId="{9860A613-1F60-48FB-9AA9-59B04AA73209}" type="sibTrans" cxnId="{F137B5E6-9941-4A21-89E8-16ABC61B3047}">
      <dgm:prSet/>
      <dgm:spPr/>
      <dgm:t>
        <a:bodyPr/>
        <a:lstStyle/>
        <a:p>
          <a:endParaRPr lang="en-US"/>
        </a:p>
      </dgm:t>
    </dgm:pt>
    <dgm:pt modelId="{B287ED44-A9FA-4804-800C-8F58423A1CD9}" type="pres">
      <dgm:prSet presAssocID="{6C7BFFFD-EB5D-49F5-B23C-0FFA0E77479E}" presName="Name0" presStyleCnt="0">
        <dgm:presLayoutVars>
          <dgm:dir/>
          <dgm:animLvl val="lvl"/>
          <dgm:resizeHandles val="exact"/>
        </dgm:presLayoutVars>
      </dgm:prSet>
      <dgm:spPr/>
    </dgm:pt>
    <dgm:pt modelId="{035E5D11-43E2-46F2-A088-C98CAEB65D15}" type="pres">
      <dgm:prSet presAssocID="{5CC115E0-8015-4C1D-93E3-16CA0B7E6E34}" presName="linNode" presStyleCnt="0"/>
      <dgm:spPr/>
    </dgm:pt>
    <dgm:pt modelId="{BD775A89-E4F9-42D5-BAC6-EB30D8A6092D}" type="pres">
      <dgm:prSet presAssocID="{5CC115E0-8015-4C1D-93E3-16CA0B7E6E3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787EA31-2587-4BB6-8123-2CF7D6887C72}" type="pres">
      <dgm:prSet presAssocID="{5CC115E0-8015-4C1D-93E3-16CA0B7E6E34}" presName="descendantText" presStyleLbl="alignAccFollowNode1" presStyleIdx="0" presStyleCnt="2">
        <dgm:presLayoutVars>
          <dgm:bulletEnabled val="1"/>
        </dgm:presLayoutVars>
      </dgm:prSet>
      <dgm:spPr/>
    </dgm:pt>
    <dgm:pt modelId="{00841B66-4D05-4EFD-8A86-C9EB277AFEB0}" type="pres">
      <dgm:prSet presAssocID="{10BB375C-7B1C-476A-9D97-3B278835138C}" presName="sp" presStyleCnt="0"/>
      <dgm:spPr/>
    </dgm:pt>
    <dgm:pt modelId="{AF771B72-7211-4C72-A56B-94B634FE9B2B}" type="pres">
      <dgm:prSet presAssocID="{36148C7A-40B6-4467-B04D-0E4FAACA8B2D}" presName="linNode" presStyleCnt="0"/>
      <dgm:spPr/>
    </dgm:pt>
    <dgm:pt modelId="{C0D15214-0024-4E10-A174-4C2C6FCD45AE}" type="pres">
      <dgm:prSet presAssocID="{36148C7A-40B6-4467-B04D-0E4FAACA8B2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506ED39-2853-4A05-91B6-01FA3720A6E0}" type="pres">
      <dgm:prSet presAssocID="{36148C7A-40B6-4467-B04D-0E4FAACA8B2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DF6620E-5A1D-4956-8610-CAF0316C43F7}" type="presOf" srcId="{344C4583-4B74-4256-A1F6-022E5EEFB36C}" destId="{1506ED39-2853-4A05-91B6-01FA3720A6E0}" srcOrd="0" destOrd="0" presId="urn:microsoft.com/office/officeart/2005/8/layout/vList5"/>
    <dgm:cxn modelId="{1B88E213-B921-4992-B655-9DD0EA7A6313}" type="presOf" srcId="{2131416A-89F0-40DE-9C6F-91146C428E1B}" destId="{1787EA31-2587-4BB6-8123-2CF7D6887C72}" srcOrd="0" destOrd="0" presId="urn:microsoft.com/office/officeart/2005/8/layout/vList5"/>
    <dgm:cxn modelId="{2EB25515-6428-41F6-918D-9069F1193E49}" srcId="{6C7BFFFD-EB5D-49F5-B23C-0FFA0E77479E}" destId="{36148C7A-40B6-4467-B04D-0E4FAACA8B2D}" srcOrd="1" destOrd="0" parTransId="{D41891F3-D26B-4232-91AC-08B7A3109152}" sibTransId="{17950760-83B8-4ED4-A579-E7C2C4FD4E2A}"/>
    <dgm:cxn modelId="{59AEA326-C77B-4CAB-987A-9A458DE4840A}" type="presOf" srcId="{2EC73E71-171D-45BE-ADD2-9EAE11C850A3}" destId="{1506ED39-2853-4A05-91B6-01FA3720A6E0}" srcOrd="0" destOrd="1" presId="urn:microsoft.com/office/officeart/2005/8/layout/vList5"/>
    <dgm:cxn modelId="{ACC1622E-BBE8-4738-BA6D-279DC7134B6B}" type="presOf" srcId="{6C7BFFFD-EB5D-49F5-B23C-0FFA0E77479E}" destId="{B287ED44-A9FA-4804-800C-8F58423A1CD9}" srcOrd="0" destOrd="0" presId="urn:microsoft.com/office/officeart/2005/8/layout/vList5"/>
    <dgm:cxn modelId="{E0CCA735-DE30-4103-9891-C1AD2F3A1361}" type="presOf" srcId="{2A6DED76-4AD2-4CD3-83F2-4DBA56072523}" destId="{1787EA31-2587-4BB6-8123-2CF7D6887C72}" srcOrd="0" destOrd="1" presId="urn:microsoft.com/office/officeart/2005/8/layout/vList5"/>
    <dgm:cxn modelId="{50CC6E4A-5EA1-45AE-9267-3D5E0CE926A1}" srcId="{36148C7A-40B6-4467-B04D-0E4FAACA8B2D}" destId="{344C4583-4B74-4256-A1F6-022E5EEFB36C}" srcOrd="0" destOrd="0" parTransId="{61CC7C7C-32ED-4C77-BCC1-AC5604A9B862}" sibTransId="{FFA89F2E-5D5C-4FEC-BC0F-09BF8E9B993D}"/>
    <dgm:cxn modelId="{CB1B265A-4305-4CCD-B191-9F08F3B5FF43}" srcId="{5CC115E0-8015-4C1D-93E3-16CA0B7E6E34}" destId="{2131416A-89F0-40DE-9C6F-91146C428E1B}" srcOrd="0" destOrd="0" parTransId="{104E23A4-4B9B-48E6-A3AB-85EAF6048521}" sibTransId="{C574E143-8089-4ABA-B455-64652E20FB8D}"/>
    <dgm:cxn modelId="{BB6A179C-A4EB-4E55-A221-CCBDBD2E4F00}" type="presOf" srcId="{5CC115E0-8015-4C1D-93E3-16CA0B7E6E34}" destId="{BD775A89-E4F9-42D5-BAC6-EB30D8A6092D}" srcOrd="0" destOrd="0" presId="urn:microsoft.com/office/officeart/2005/8/layout/vList5"/>
    <dgm:cxn modelId="{B13E4FA3-1169-444B-93DA-DB2CA7736218}" type="presOf" srcId="{36148C7A-40B6-4467-B04D-0E4FAACA8B2D}" destId="{C0D15214-0024-4E10-A174-4C2C6FCD45AE}" srcOrd="0" destOrd="0" presId="urn:microsoft.com/office/officeart/2005/8/layout/vList5"/>
    <dgm:cxn modelId="{E00387B0-8488-4342-99E2-B001A841FE93}" srcId="{5CC115E0-8015-4C1D-93E3-16CA0B7E6E34}" destId="{2A6DED76-4AD2-4CD3-83F2-4DBA56072523}" srcOrd="1" destOrd="0" parTransId="{D57A8237-6851-465E-9F5C-4EFA63BDF44E}" sibTransId="{7E0B062E-9D41-482A-B78A-94CD42F89804}"/>
    <dgm:cxn modelId="{77CE22CA-ADE9-4339-B146-90437EB4E6BE}" srcId="{6C7BFFFD-EB5D-49F5-B23C-0FFA0E77479E}" destId="{5CC115E0-8015-4C1D-93E3-16CA0B7E6E34}" srcOrd="0" destOrd="0" parTransId="{C27ADED4-77D9-4872-BE83-B2E747B6FE78}" sibTransId="{10BB375C-7B1C-476A-9D97-3B278835138C}"/>
    <dgm:cxn modelId="{F137B5E6-9941-4A21-89E8-16ABC61B3047}" srcId="{36148C7A-40B6-4467-B04D-0E4FAACA8B2D}" destId="{2EC73E71-171D-45BE-ADD2-9EAE11C850A3}" srcOrd="1" destOrd="0" parTransId="{4FFCC03D-BCBD-4C6F-8B16-0EFE6E9631DB}" sibTransId="{9860A613-1F60-48FB-9AA9-59B04AA73209}"/>
    <dgm:cxn modelId="{FC46B9B4-0378-48D6-A2D2-4DF828DDED79}" type="presParOf" srcId="{B287ED44-A9FA-4804-800C-8F58423A1CD9}" destId="{035E5D11-43E2-46F2-A088-C98CAEB65D15}" srcOrd="0" destOrd="0" presId="urn:microsoft.com/office/officeart/2005/8/layout/vList5"/>
    <dgm:cxn modelId="{90965856-2E23-4A5F-86E3-4D30CAC07343}" type="presParOf" srcId="{035E5D11-43E2-46F2-A088-C98CAEB65D15}" destId="{BD775A89-E4F9-42D5-BAC6-EB30D8A6092D}" srcOrd="0" destOrd="0" presId="urn:microsoft.com/office/officeart/2005/8/layout/vList5"/>
    <dgm:cxn modelId="{1A023EBE-9781-4C09-9FA4-6E89A36E7B61}" type="presParOf" srcId="{035E5D11-43E2-46F2-A088-C98CAEB65D15}" destId="{1787EA31-2587-4BB6-8123-2CF7D6887C72}" srcOrd="1" destOrd="0" presId="urn:microsoft.com/office/officeart/2005/8/layout/vList5"/>
    <dgm:cxn modelId="{BC3A264C-EBB7-46F9-97E4-D82ABD0D2D8C}" type="presParOf" srcId="{B287ED44-A9FA-4804-800C-8F58423A1CD9}" destId="{00841B66-4D05-4EFD-8A86-C9EB277AFEB0}" srcOrd="1" destOrd="0" presId="urn:microsoft.com/office/officeart/2005/8/layout/vList5"/>
    <dgm:cxn modelId="{3553EFB2-9B86-43F6-A073-5C69FFFD68EF}" type="presParOf" srcId="{B287ED44-A9FA-4804-800C-8F58423A1CD9}" destId="{AF771B72-7211-4C72-A56B-94B634FE9B2B}" srcOrd="2" destOrd="0" presId="urn:microsoft.com/office/officeart/2005/8/layout/vList5"/>
    <dgm:cxn modelId="{5E44F7B6-16B8-4522-B713-D997DFAF4991}" type="presParOf" srcId="{AF771B72-7211-4C72-A56B-94B634FE9B2B}" destId="{C0D15214-0024-4E10-A174-4C2C6FCD45AE}" srcOrd="0" destOrd="0" presId="urn:microsoft.com/office/officeart/2005/8/layout/vList5"/>
    <dgm:cxn modelId="{1B2A9252-AAFD-434D-A369-CDC5510D05F0}" type="presParOf" srcId="{AF771B72-7211-4C72-A56B-94B634FE9B2B}" destId="{1506ED39-2853-4A05-91B6-01FA3720A6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53CD8F-1B4D-415E-9B06-F598F81B29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A617A-300F-493A-BFC8-855BC2CB53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 quantization on weights after training is completed</a:t>
          </a:r>
        </a:p>
      </dgm:t>
    </dgm:pt>
    <dgm:pt modelId="{AAF282C9-1C32-4ECD-925C-56C26B8C057F}" type="parTrans" cxnId="{1394C5D0-E1B9-4AC3-BB1D-19A96BF7488B}">
      <dgm:prSet/>
      <dgm:spPr/>
      <dgm:t>
        <a:bodyPr/>
        <a:lstStyle/>
        <a:p>
          <a:endParaRPr lang="en-US"/>
        </a:p>
      </dgm:t>
    </dgm:pt>
    <dgm:pt modelId="{DCD5E8A6-73B0-46FC-ADE8-5E9FA335E8A4}" type="sibTrans" cxnId="{1394C5D0-E1B9-4AC3-BB1D-19A96BF7488B}">
      <dgm:prSet/>
      <dgm:spPr/>
      <dgm:t>
        <a:bodyPr/>
        <a:lstStyle/>
        <a:p>
          <a:endParaRPr lang="en-US"/>
        </a:p>
      </dgm:t>
    </dgm:pt>
    <dgm:pt modelId="{F230650B-A936-4199-A474-7919EF69FF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Uses TFLiteConverter</a:t>
          </a:r>
        </a:p>
      </dgm:t>
    </dgm:pt>
    <dgm:pt modelId="{83B90387-6BA2-4A2A-8BCB-09BA05D3A278}" type="parTrans" cxnId="{C8F1FDD4-418B-4B72-AEF5-881E075E64AC}">
      <dgm:prSet/>
      <dgm:spPr/>
      <dgm:t>
        <a:bodyPr/>
        <a:lstStyle/>
        <a:p>
          <a:endParaRPr lang="en-US"/>
        </a:p>
      </dgm:t>
    </dgm:pt>
    <dgm:pt modelId="{999EC093-691F-4125-8D2B-8289C91DE12D}" type="sibTrans" cxnId="{C8F1FDD4-418B-4B72-AEF5-881E075E64AC}">
      <dgm:prSet/>
      <dgm:spPr/>
      <dgm:t>
        <a:bodyPr/>
        <a:lstStyle/>
        <a:p>
          <a:endParaRPr lang="en-US"/>
        </a:p>
      </dgm:t>
    </dgm:pt>
    <dgm:pt modelId="{8EAF41EE-F866-4E26-84C2-884EFF842E04}" type="pres">
      <dgm:prSet presAssocID="{4253CD8F-1B4D-415E-9B06-F598F81B29DB}" presName="root" presStyleCnt="0">
        <dgm:presLayoutVars>
          <dgm:dir/>
          <dgm:resizeHandles val="exact"/>
        </dgm:presLayoutVars>
      </dgm:prSet>
      <dgm:spPr/>
    </dgm:pt>
    <dgm:pt modelId="{71CE858A-92EF-45D6-9274-5275D1BC2D94}" type="pres">
      <dgm:prSet presAssocID="{6CDA617A-300F-493A-BFC8-855BC2CB5331}" presName="compNode" presStyleCnt="0"/>
      <dgm:spPr/>
    </dgm:pt>
    <dgm:pt modelId="{470D6388-9B16-4820-9630-1BBED2ECCD80}" type="pres">
      <dgm:prSet presAssocID="{6CDA617A-300F-493A-BFC8-855BC2CB5331}" presName="bgRect" presStyleLbl="bgShp" presStyleIdx="0" presStyleCnt="2"/>
      <dgm:spPr/>
    </dgm:pt>
    <dgm:pt modelId="{D324CB25-EF09-42A0-9698-4C27777ADD71}" type="pres">
      <dgm:prSet presAssocID="{6CDA617A-300F-493A-BFC8-855BC2CB53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air"/>
        </a:ext>
      </dgm:extLst>
    </dgm:pt>
    <dgm:pt modelId="{818919F6-0BA7-4044-97FE-57B46E6EED9F}" type="pres">
      <dgm:prSet presAssocID="{6CDA617A-300F-493A-BFC8-855BC2CB5331}" presName="spaceRect" presStyleCnt="0"/>
      <dgm:spPr/>
    </dgm:pt>
    <dgm:pt modelId="{6B0706CF-154C-41A7-B807-4AB00D4B140E}" type="pres">
      <dgm:prSet presAssocID="{6CDA617A-300F-493A-BFC8-855BC2CB5331}" presName="parTx" presStyleLbl="revTx" presStyleIdx="0" presStyleCnt="2">
        <dgm:presLayoutVars>
          <dgm:chMax val="0"/>
          <dgm:chPref val="0"/>
        </dgm:presLayoutVars>
      </dgm:prSet>
      <dgm:spPr/>
    </dgm:pt>
    <dgm:pt modelId="{78F557FA-7CC3-4900-9568-A7A06D4FCE2A}" type="pres">
      <dgm:prSet presAssocID="{DCD5E8A6-73B0-46FC-ADE8-5E9FA335E8A4}" presName="sibTrans" presStyleCnt="0"/>
      <dgm:spPr/>
    </dgm:pt>
    <dgm:pt modelId="{C3BD9DF7-AC99-4D8A-B877-31C80E98EABE}" type="pres">
      <dgm:prSet presAssocID="{F230650B-A936-4199-A474-7919EF69FFED}" presName="compNode" presStyleCnt="0"/>
      <dgm:spPr/>
    </dgm:pt>
    <dgm:pt modelId="{853E1505-1A7A-487A-914F-AD30D097850A}" type="pres">
      <dgm:prSet presAssocID="{F230650B-A936-4199-A474-7919EF69FFED}" presName="bgRect" presStyleLbl="bgShp" presStyleIdx="1" presStyleCnt="2"/>
      <dgm:spPr/>
    </dgm:pt>
    <dgm:pt modelId="{E7189C41-F6DB-4AF7-95DB-BDE556662763}" type="pres">
      <dgm:prSet presAssocID="{F230650B-A936-4199-A474-7919EF69FF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6548A012-F30D-4DC7-8D3F-6AE9375D467A}" type="pres">
      <dgm:prSet presAssocID="{F230650B-A936-4199-A474-7919EF69FFED}" presName="spaceRect" presStyleCnt="0"/>
      <dgm:spPr/>
    </dgm:pt>
    <dgm:pt modelId="{0E1D7338-6BF3-4EE9-B85B-A510DDF420CE}" type="pres">
      <dgm:prSet presAssocID="{F230650B-A936-4199-A474-7919EF69FFE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7A3362E-BEA5-4BF9-982E-4E312044102D}" type="presOf" srcId="{F230650B-A936-4199-A474-7919EF69FFED}" destId="{0E1D7338-6BF3-4EE9-B85B-A510DDF420CE}" srcOrd="0" destOrd="0" presId="urn:microsoft.com/office/officeart/2018/2/layout/IconVerticalSolidList"/>
    <dgm:cxn modelId="{A0F06A6B-0FC9-4F6C-9BE6-8F2ECC6D2FFC}" type="presOf" srcId="{4253CD8F-1B4D-415E-9B06-F598F81B29DB}" destId="{8EAF41EE-F866-4E26-84C2-884EFF842E04}" srcOrd="0" destOrd="0" presId="urn:microsoft.com/office/officeart/2018/2/layout/IconVerticalSolidList"/>
    <dgm:cxn modelId="{5AF2DC6E-FEF9-47F9-8090-E849553DA582}" type="presOf" srcId="{6CDA617A-300F-493A-BFC8-855BC2CB5331}" destId="{6B0706CF-154C-41A7-B807-4AB00D4B140E}" srcOrd="0" destOrd="0" presId="urn:microsoft.com/office/officeart/2018/2/layout/IconVerticalSolidList"/>
    <dgm:cxn modelId="{1394C5D0-E1B9-4AC3-BB1D-19A96BF7488B}" srcId="{4253CD8F-1B4D-415E-9B06-F598F81B29DB}" destId="{6CDA617A-300F-493A-BFC8-855BC2CB5331}" srcOrd="0" destOrd="0" parTransId="{AAF282C9-1C32-4ECD-925C-56C26B8C057F}" sibTransId="{DCD5E8A6-73B0-46FC-ADE8-5E9FA335E8A4}"/>
    <dgm:cxn modelId="{C8F1FDD4-418B-4B72-AEF5-881E075E64AC}" srcId="{4253CD8F-1B4D-415E-9B06-F598F81B29DB}" destId="{F230650B-A936-4199-A474-7919EF69FFED}" srcOrd="1" destOrd="0" parTransId="{83B90387-6BA2-4A2A-8BCB-09BA05D3A278}" sibTransId="{999EC093-691F-4125-8D2B-8289C91DE12D}"/>
    <dgm:cxn modelId="{79050F5D-A5BC-4690-B4DE-DACDE767B9BE}" type="presParOf" srcId="{8EAF41EE-F866-4E26-84C2-884EFF842E04}" destId="{71CE858A-92EF-45D6-9274-5275D1BC2D94}" srcOrd="0" destOrd="0" presId="urn:microsoft.com/office/officeart/2018/2/layout/IconVerticalSolidList"/>
    <dgm:cxn modelId="{53FEBA61-F209-4389-930B-344BFC633080}" type="presParOf" srcId="{71CE858A-92EF-45D6-9274-5275D1BC2D94}" destId="{470D6388-9B16-4820-9630-1BBED2ECCD80}" srcOrd="0" destOrd="0" presId="urn:microsoft.com/office/officeart/2018/2/layout/IconVerticalSolidList"/>
    <dgm:cxn modelId="{3CFDD382-29D7-4D31-87B3-91425E5BBD04}" type="presParOf" srcId="{71CE858A-92EF-45D6-9274-5275D1BC2D94}" destId="{D324CB25-EF09-42A0-9698-4C27777ADD71}" srcOrd="1" destOrd="0" presId="urn:microsoft.com/office/officeart/2018/2/layout/IconVerticalSolidList"/>
    <dgm:cxn modelId="{FF691EC9-D8B0-48B3-B370-589DDB26222E}" type="presParOf" srcId="{71CE858A-92EF-45D6-9274-5275D1BC2D94}" destId="{818919F6-0BA7-4044-97FE-57B46E6EED9F}" srcOrd="2" destOrd="0" presId="urn:microsoft.com/office/officeart/2018/2/layout/IconVerticalSolidList"/>
    <dgm:cxn modelId="{FD1D20C5-3C7D-423A-8F48-C251C41FAC12}" type="presParOf" srcId="{71CE858A-92EF-45D6-9274-5275D1BC2D94}" destId="{6B0706CF-154C-41A7-B807-4AB00D4B140E}" srcOrd="3" destOrd="0" presId="urn:microsoft.com/office/officeart/2018/2/layout/IconVerticalSolidList"/>
    <dgm:cxn modelId="{8C850B52-ADEE-4371-806A-99E3BAAEB1B1}" type="presParOf" srcId="{8EAF41EE-F866-4E26-84C2-884EFF842E04}" destId="{78F557FA-7CC3-4900-9568-A7A06D4FCE2A}" srcOrd="1" destOrd="0" presId="urn:microsoft.com/office/officeart/2018/2/layout/IconVerticalSolidList"/>
    <dgm:cxn modelId="{E6F08947-1AC1-4276-B902-3EAB2D747CDD}" type="presParOf" srcId="{8EAF41EE-F866-4E26-84C2-884EFF842E04}" destId="{C3BD9DF7-AC99-4D8A-B877-31C80E98EABE}" srcOrd="2" destOrd="0" presId="urn:microsoft.com/office/officeart/2018/2/layout/IconVerticalSolidList"/>
    <dgm:cxn modelId="{622CE0F7-CC9F-4A98-B6A6-98CF385A3265}" type="presParOf" srcId="{C3BD9DF7-AC99-4D8A-B877-31C80E98EABE}" destId="{853E1505-1A7A-487A-914F-AD30D097850A}" srcOrd="0" destOrd="0" presId="urn:microsoft.com/office/officeart/2018/2/layout/IconVerticalSolidList"/>
    <dgm:cxn modelId="{8A0C3D5F-D130-443B-8AFC-0F37DCAE851F}" type="presParOf" srcId="{C3BD9DF7-AC99-4D8A-B877-31C80E98EABE}" destId="{E7189C41-F6DB-4AF7-95DB-BDE556662763}" srcOrd="1" destOrd="0" presId="urn:microsoft.com/office/officeart/2018/2/layout/IconVerticalSolidList"/>
    <dgm:cxn modelId="{54DE1542-8212-4671-8D30-23E6C033221A}" type="presParOf" srcId="{C3BD9DF7-AC99-4D8A-B877-31C80E98EABE}" destId="{6548A012-F30D-4DC7-8D3F-6AE9375D467A}" srcOrd="2" destOrd="0" presId="urn:microsoft.com/office/officeart/2018/2/layout/IconVerticalSolidList"/>
    <dgm:cxn modelId="{8A4C1AF9-29E7-4B6B-B1F5-580745264A75}" type="presParOf" srcId="{C3BD9DF7-AC99-4D8A-B877-31C80E98EABE}" destId="{0E1D7338-6BF3-4EE9-B85B-A510DDF420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287C0-F377-4911-9EB1-1EF9388CC42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33FCA7-861C-43DA-BE13-E30E59874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Sparsity preserving clustering</a:t>
          </a:r>
        </a:p>
      </dgm:t>
    </dgm:pt>
    <dgm:pt modelId="{8DAC7126-3970-485F-8D76-51D6673C3713}" type="parTrans" cxnId="{8098AAE1-B16A-443E-B3F4-57319042330B}">
      <dgm:prSet/>
      <dgm:spPr/>
      <dgm:t>
        <a:bodyPr/>
        <a:lstStyle/>
        <a:p>
          <a:endParaRPr lang="en-US"/>
        </a:p>
      </dgm:t>
    </dgm:pt>
    <dgm:pt modelId="{C4259F4B-8D7F-43D4-B768-ADAD4CFC655B}" type="sibTrans" cxnId="{8098AAE1-B16A-443E-B3F4-5731904233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5E8A3E-70F2-4AC6-B6A5-37D9DD70E6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Sparsity preserving quantization aware training (PQAT)</a:t>
          </a:r>
        </a:p>
      </dgm:t>
    </dgm:pt>
    <dgm:pt modelId="{272F8EDD-33F5-47F6-BF30-D01DF65DC3E4}" type="parTrans" cxnId="{F2D8F553-ADFA-4673-B493-2C0FD272BA54}">
      <dgm:prSet/>
      <dgm:spPr/>
      <dgm:t>
        <a:bodyPr/>
        <a:lstStyle/>
        <a:p>
          <a:endParaRPr lang="en-US"/>
        </a:p>
      </dgm:t>
    </dgm:pt>
    <dgm:pt modelId="{58785B3E-83C7-48B3-ADA9-F877FA154BAF}" type="sibTrans" cxnId="{F2D8F553-ADFA-4673-B493-2C0FD272BA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DE7261-9EE6-4CBC-BDF2-44A509E4A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preserving quantization aware training (CQAT)</a:t>
          </a:r>
        </a:p>
      </dgm:t>
    </dgm:pt>
    <dgm:pt modelId="{51E28780-12EE-4C78-A5F9-F1E739E406AC}" type="parTrans" cxnId="{1DA0125B-D0FE-4564-BE04-638B6AA3DC54}">
      <dgm:prSet/>
      <dgm:spPr/>
      <dgm:t>
        <a:bodyPr/>
        <a:lstStyle/>
        <a:p>
          <a:endParaRPr lang="en-US"/>
        </a:p>
      </dgm:t>
    </dgm:pt>
    <dgm:pt modelId="{A71F8170-A245-4786-9787-255056DB6B1A}" type="sibTrans" cxnId="{1DA0125B-D0FE-4564-BE04-638B6AA3DC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D2599B-DC59-453F-A77D-7217F6A6D6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Sparsity and cluster preserving quantization aware training</a:t>
          </a:r>
        </a:p>
      </dgm:t>
    </dgm:pt>
    <dgm:pt modelId="{994471C2-32DB-42B4-9A8B-EC19BBB50C3F}" type="parTrans" cxnId="{F36E11E8-E071-4A50-ABDC-791157D3D624}">
      <dgm:prSet/>
      <dgm:spPr/>
      <dgm:t>
        <a:bodyPr/>
        <a:lstStyle/>
        <a:p>
          <a:endParaRPr lang="en-US"/>
        </a:p>
      </dgm:t>
    </dgm:pt>
    <dgm:pt modelId="{54B7DFD3-FCA3-4172-B6AF-FCDDC9CF584E}" type="sibTrans" cxnId="{F36E11E8-E071-4A50-ABDC-791157D3D624}">
      <dgm:prSet/>
      <dgm:spPr/>
      <dgm:t>
        <a:bodyPr/>
        <a:lstStyle/>
        <a:p>
          <a:endParaRPr lang="en-US"/>
        </a:p>
      </dgm:t>
    </dgm:pt>
    <dgm:pt modelId="{DAC3F3FB-A15A-4A1B-AA94-AC2ADC136916}" type="pres">
      <dgm:prSet presAssocID="{478287C0-F377-4911-9EB1-1EF9388CC427}" presName="root" presStyleCnt="0">
        <dgm:presLayoutVars>
          <dgm:dir/>
          <dgm:resizeHandles val="exact"/>
        </dgm:presLayoutVars>
      </dgm:prSet>
      <dgm:spPr/>
    </dgm:pt>
    <dgm:pt modelId="{318F2E60-E059-4196-AF4E-6FA7C643B015}" type="pres">
      <dgm:prSet presAssocID="{478287C0-F377-4911-9EB1-1EF9388CC427}" presName="container" presStyleCnt="0">
        <dgm:presLayoutVars>
          <dgm:dir/>
          <dgm:resizeHandles val="exact"/>
        </dgm:presLayoutVars>
      </dgm:prSet>
      <dgm:spPr/>
    </dgm:pt>
    <dgm:pt modelId="{995AB456-B83C-4FC0-87E6-A8F5503489E3}" type="pres">
      <dgm:prSet presAssocID="{9233FCA7-861C-43DA-BE13-E30E59874E62}" presName="compNode" presStyleCnt="0"/>
      <dgm:spPr/>
    </dgm:pt>
    <dgm:pt modelId="{07892720-3B3D-48BF-A475-74B61BF68541}" type="pres">
      <dgm:prSet presAssocID="{9233FCA7-861C-43DA-BE13-E30E59874E62}" presName="iconBgRect" presStyleLbl="bgShp" presStyleIdx="0" presStyleCnt="4"/>
      <dgm:spPr/>
    </dgm:pt>
    <dgm:pt modelId="{5D168F1E-97B9-4546-AC69-13B965350FCE}" type="pres">
      <dgm:prSet presAssocID="{9233FCA7-861C-43DA-BE13-E30E59874E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89374D-B30E-4D29-AF34-92064DD80C44}" type="pres">
      <dgm:prSet presAssocID="{9233FCA7-861C-43DA-BE13-E30E59874E62}" presName="spaceRect" presStyleCnt="0"/>
      <dgm:spPr/>
    </dgm:pt>
    <dgm:pt modelId="{8EA5A620-7F07-428A-B986-ED1D5B03BA43}" type="pres">
      <dgm:prSet presAssocID="{9233FCA7-861C-43DA-BE13-E30E59874E62}" presName="textRect" presStyleLbl="revTx" presStyleIdx="0" presStyleCnt="4">
        <dgm:presLayoutVars>
          <dgm:chMax val="1"/>
          <dgm:chPref val="1"/>
        </dgm:presLayoutVars>
      </dgm:prSet>
      <dgm:spPr/>
    </dgm:pt>
    <dgm:pt modelId="{7D27358E-A48F-488F-B38C-DB1B4B80FABE}" type="pres">
      <dgm:prSet presAssocID="{C4259F4B-8D7F-43D4-B768-ADAD4CFC655B}" presName="sibTrans" presStyleLbl="sibTrans2D1" presStyleIdx="0" presStyleCnt="0"/>
      <dgm:spPr/>
    </dgm:pt>
    <dgm:pt modelId="{CD1198AB-58FC-440E-8022-FA4C8F0C696A}" type="pres">
      <dgm:prSet presAssocID="{685E8A3E-70F2-4AC6-B6A5-37D9DD70E63A}" presName="compNode" presStyleCnt="0"/>
      <dgm:spPr/>
    </dgm:pt>
    <dgm:pt modelId="{396D6417-0A47-461D-999A-10DC768DA775}" type="pres">
      <dgm:prSet presAssocID="{685E8A3E-70F2-4AC6-B6A5-37D9DD70E63A}" presName="iconBgRect" presStyleLbl="bgShp" presStyleIdx="1" presStyleCnt="4"/>
      <dgm:spPr/>
    </dgm:pt>
    <dgm:pt modelId="{624C92AA-118C-4B71-AA6F-C0FA49FB51DC}" type="pres">
      <dgm:prSet presAssocID="{685E8A3E-70F2-4AC6-B6A5-37D9DD70E6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FF631573-6CE9-4835-B4D4-D8A8ECE04D08}" type="pres">
      <dgm:prSet presAssocID="{685E8A3E-70F2-4AC6-B6A5-37D9DD70E63A}" presName="spaceRect" presStyleCnt="0"/>
      <dgm:spPr/>
    </dgm:pt>
    <dgm:pt modelId="{0C78A8B0-8702-45CE-80D9-E669434C532F}" type="pres">
      <dgm:prSet presAssocID="{685E8A3E-70F2-4AC6-B6A5-37D9DD70E63A}" presName="textRect" presStyleLbl="revTx" presStyleIdx="1" presStyleCnt="4">
        <dgm:presLayoutVars>
          <dgm:chMax val="1"/>
          <dgm:chPref val="1"/>
        </dgm:presLayoutVars>
      </dgm:prSet>
      <dgm:spPr/>
    </dgm:pt>
    <dgm:pt modelId="{4D4B0247-8393-456C-83E3-4B991BF178A1}" type="pres">
      <dgm:prSet presAssocID="{58785B3E-83C7-48B3-ADA9-F877FA154BAF}" presName="sibTrans" presStyleLbl="sibTrans2D1" presStyleIdx="0" presStyleCnt="0"/>
      <dgm:spPr/>
    </dgm:pt>
    <dgm:pt modelId="{BBBF080A-5C4C-4B7C-A115-8089E8B8B0CF}" type="pres">
      <dgm:prSet presAssocID="{2ADE7261-9EE6-4CBC-BDF2-44A509E4A547}" presName="compNode" presStyleCnt="0"/>
      <dgm:spPr/>
    </dgm:pt>
    <dgm:pt modelId="{82C80073-CB28-47A4-BA53-CEA1AF22A34C}" type="pres">
      <dgm:prSet presAssocID="{2ADE7261-9EE6-4CBC-BDF2-44A509E4A547}" presName="iconBgRect" presStyleLbl="bgShp" presStyleIdx="2" presStyleCnt="4"/>
      <dgm:spPr/>
    </dgm:pt>
    <dgm:pt modelId="{D8884EFE-43C5-4D42-85D4-529E18AF8715}" type="pres">
      <dgm:prSet presAssocID="{2ADE7261-9EE6-4CBC-BDF2-44A509E4A5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FFA41B9-7AD0-4F46-B2B4-6E4C507EAEFA}" type="pres">
      <dgm:prSet presAssocID="{2ADE7261-9EE6-4CBC-BDF2-44A509E4A547}" presName="spaceRect" presStyleCnt="0"/>
      <dgm:spPr/>
    </dgm:pt>
    <dgm:pt modelId="{E34E239D-5773-415F-8EC1-44EB54437B0C}" type="pres">
      <dgm:prSet presAssocID="{2ADE7261-9EE6-4CBC-BDF2-44A509E4A547}" presName="textRect" presStyleLbl="revTx" presStyleIdx="2" presStyleCnt="4">
        <dgm:presLayoutVars>
          <dgm:chMax val="1"/>
          <dgm:chPref val="1"/>
        </dgm:presLayoutVars>
      </dgm:prSet>
      <dgm:spPr/>
    </dgm:pt>
    <dgm:pt modelId="{70D79AE1-5D08-40BF-9297-88A082812540}" type="pres">
      <dgm:prSet presAssocID="{A71F8170-A245-4786-9787-255056DB6B1A}" presName="sibTrans" presStyleLbl="sibTrans2D1" presStyleIdx="0" presStyleCnt="0"/>
      <dgm:spPr/>
    </dgm:pt>
    <dgm:pt modelId="{0DD854E2-EA1E-4BA1-862B-14D988B1EA4F}" type="pres">
      <dgm:prSet presAssocID="{5FD2599B-DC59-453F-A77D-7217F6A6D65A}" presName="compNode" presStyleCnt="0"/>
      <dgm:spPr/>
    </dgm:pt>
    <dgm:pt modelId="{358BCE0E-71C6-4A19-A188-4343BBAD4C5E}" type="pres">
      <dgm:prSet presAssocID="{5FD2599B-DC59-453F-A77D-7217F6A6D65A}" presName="iconBgRect" presStyleLbl="bgShp" presStyleIdx="3" presStyleCnt="4"/>
      <dgm:spPr/>
    </dgm:pt>
    <dgm:pt modelId="{D7DD08C3-8AC6-4A8E-A80D-6CDF5A87794D}" type="pres">
      <dgm:prSet presAssocID="{5FD2599B-DC59-453F-A77D-7217F6A6D6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4DC2F5A-4F99-4246-90AE-5212B7209429}" type="pres">
      <dgm:prSet presAssocID="{5FD2599B-DC59-453F-A77D-7217F6A6D65A}" presName="spaceRect" presStyleCnt="0"/>
      <dgm:spPr/>
    </dgm:pt>
    <dgm:pt modelId="{16302AA8-29D1-4C6E-86CF-71D3D547543A}" type="pres">
      <dgm:prSet presAssocID="{5FD2599B-DC59-453F-A77D-7217F6A6D65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49C32C-B52A-4C15-95DD-63D71CB5EB62}" type="presOf" srcId="{2ADE7261-9EE6-4CBC-BDF2-44A509E4A547}" destId="{E34E239D-5773-415F-8EC1-44EB54437B0C}" srcOrd="0" destOrd="0" presId="urn:microsoft.com/office/officeart/2018/2/layout/IconCircleList"/>
    <dgm:cxn modelId="{5126B13E-98A7-432A-B1CB-78C1B2B99D3B}" type="presOf" srcId="{58785B3E-83C7-48B3-ADA9-F877FA154BAF}" destId="{4D4B0247-8393-456C-83E3-4B991BF178A1}" srcOrd="0" destOrd="0" presId="urn:microsoft.com/office/officeart/2018/2/layout/IconCircleList"/>
    <dgm:cxn modelId="{1DA0125B-D0FE-4564-BE04-638B6AA3DC54}" srcId="{478287C0-F377-4911-9EB1-1EF9388CC427}" destId="{2ADE7261-9EE6-4CBC-BDF2-44A509E4A547}" srcOrd="2" destOrd="0" parTransId="{51E28780-12EE-4C78-A5F9-F1E739E406AC}" sibTransId="{A71F8170-A245-4786-9787-255056DB6B1A}"/>
    <dgm:cxn modelId="{F2D8F553-ADFA-4673-B493-2C0FD272BA54}" srcId="{478287C0-F377-4911-9EB1-1EF9388CC427}" destId="{685E8A3E-70F2-4AC6-B6A5-37D9DD70E63A}" srcOrd="1" destOrd="0" parTransId="{272F8EDD-33F5-47F6-BF30-D01DF65DC3E4}" sibTransId="{58785B3E-83C7-48B3-ADA9-F877FA154BAF}"/>
    <dgm:cxn modelId="{86ABEC9A-EBA8-44F7-BA71-D97FA7A048A1}" type="presOf" srcId="{685E8A3E-70F2-4AC6-B6A5-37D9DD70E63A}" destId="{0C78A8B0-8702-45CE-80D9-E669434C532F}" srcOrd="0" destOrd="0" presId="urn:microsoft.com/office/officeart/2018/2/layout/IconCircleList"/>
    <dgm:cxn modelId="{F22EA8A0-48E6-4BE9-9AF0-0AA00DC7BCD4}" type="presOf" srcId="{A71F8170-A245-4786-9787-255056DB6B1A}" destId="{70D79AE1-5D08-40BF-9297-88A082812540}" srcOrd="0" destOrd="0" presId="urn:microsoft.com/office/officeart/2018/2/layout/IconCircleList"/>
    <dgm:cxn modelId="{D21BD4A2-1759-4B3F-905F-88A31E75F4BC}" type="presOf" srcId="{9233FCA7-861C-43DA-BE13-E30E59874E62}" destId="{8EA5A620-7F07-428A-B986-ED1D5B03BA43}" srcOrd="0" destOrd="0" presId="urn:microsoft.com/office/officeart/2018/2/layout/IconCircleList"/>
    <dgm:cxn modelId="{077934E1-A73B-4BF7-86BD-B1FDC4E3E4B6}" type="presOf" srcId="{C4259F4B-8D7F-43D4-B768-ADAD4CFC655B}" destId="{7D27358E-A48F-488F-B38C-DB1B4B80FABE}" srcOrd="0" destOrd="0" presId="urn:microsoft.com/office/officeart/2018/2/layout/IconCircleList"/>
    <dgm:cxn modelId="{8098AAE1-B16A-443E-B3F4-57319042330B}" srcId="{478287C0-F377-4911-9EB1-1EF9388CC427}" destId="{9233FCA7-861C-43DA-BE13-E30E59874E62}" srcOrd="0" destOrd="0" parTransId="{8DAC7126-3970-485F-8D76-51D6673C3713}" sibTransId="{C4259F4B-8D7F-43D4-B768-ADAD4CFC655B}"/>
    <dgm:cxn modelId="{2667D0E3-9B39-482E-93D8-45CA3866DDEB}" type="presOf" srcId="{5FD2599B-DC59-453F-A77D-7217F6A6D65A}" destId="{16302AA8-29D1-4C6E-86CF-71D3D547543A}" srcOrd="0" destOrd="0" presId="urn:microsoft.com/office/officeart/2018/2/layout/IconCircleList"/>
    <dgm:cxn modelId="{F36E11E8-E071-4A50-ABDC-791157D3D624}" srcId="{478287C0-F377-4911-9EB1-1EF9388CC427}" destId="{5FD2599B-DC59-453F-A77D-7217F6A6D65A}" srcOrd="3" destOrd="0" parTransId="{994471C2-32DB-42B4-9A8B-EC19BBB50C3F}" sibTransId="{54B7DFD3-FCA3-4172-B6AF-FCDDC9CF584E}"/>
    <dgm:cxn modelId="{DF1A5FEF-9F2B-4A0C-B1DA-4503276A8F86}" type="presOf" srcId="{478287C0-F377-4911-9EB1-1EF9388CC427}" destId="{DAC3F3FB-A15A-4A1B-AA94-AC2ADC136916}" srcOrd="0" destOrd="0" presId="urn:microsoft.com/office/officeart/2018/2/layout/IconCircleList"/>
    <dgm:cxn modelId="{BB2B7860-41B0-44F9-88C8-459D12FBEAC4}" type="presParOf" srcId="{DAC3F3FB-A15A-4A1B-AA94-AC2ADC136916}" destId="{318F2E60-E059-4196-AF4E-6FA7C643B015}" srcOrd="0" destOrd="0" presId="urn:microsoft.com/office/officeart/2018/2/layout/IconCircleList"/>
    <dgm:cxn modelId="{9A45D6CB-185E-4536-8DFC-1195138BEDF9}" type="presParOf" srcId="{318F2E60-E059-4196-AF4E-6FA7C643B015}" destId="{995AB456-B83C-4FC0-87E6-A8F5503489E3}" srcOrd="0" destOrd="0" presId="urn:microsoft.com/office/officeart/2018/2/layout/IconCircleList"/>
    <dgm:cxn modelId="{C8CBB5FB-8213-473D-B84E-1E8C5D66CD35}" type="presParOf" srcId="{995AB456-B83C-4FC0-87E6-A8F5503489E3}" destId="{07892720-3B3D-48BF-A475-74B61BF68541}" srcOrd="0" destOrd="0" presId="urn:microsoft.com/office/officeart/2018/2/layout/IconCircleList"/>
    <dgm:cxn modelId="{B39CEA15-ED13-4A10-9DD8-9F0A55FCF10E}" type="presParOf" srcId="{995AB456-B83C-4FC0-87E6-A8F5503489E3}" destId="{5D168F1E-97B9-4546-AC69-13B965350FCE}" srcOrd="1" destOrd="0" presId="urn:microsoft.com/office/officeart/2018/2/layout/IconCircleList"/>
    <dgm:cxn modelId="{6D9FA62A-2910-4A3C-AE70-0D7109DD0BBD}" type="presParOf" srcId="{995AB456-B83C-4FC0-87E6-A8F5503489E3}" destId="{4F89374D-B30E-4D29-AF34-92064DD80C44}" srcOrd="2" destOrd="0" presId="urn:microsoft.com/office/officeart/2018/2/layout/IconCircleList"/>
    <dgm:cxn modelId="{4FA281D1-ABEC-4AB6-8EA6-7D4185532A7E}" type="presParOf" srcId="{995AB456-B83C-4FC0-87E6-A8F5503489E3}" destId="{8EA5A620-7F07-428A-B986-ED1D5B03BA43}" srcOrd="3" destOrd="0" presId="urn:microsoft.com/office/officeart/2018/2/layout/IconCircleList"/>
    <dgm:cxn modelId="{2023F5E7-E417-491C-9C40-FCC6D2DEB93A}" type="presParOf" srcId="{318F2E60-E059-4196-AF4E-6FA7C643B015}" destId="{7D27358E-A48F-488F-B38C-DB1B4B80FABE}" srcOrd="1" destOrd="0" presId="urn:microsoft.com/office/officeart/2018/2/layout/IconCircleList"/>
    <dgm:cxn modelId="{9F2E52BE-9210-4A12-ADF4-DF754B543ACC}" type="presParOf" srcId="{318F2E60-E059-4196-AF4E-6FA7C643B015}" destId="{CD1198AB-58FC-440E-8022-FA4C8F0C696A}" srcOrd="2" destOrd="0" presId="urn:microsoft.com/office/officeart/2018/2/layout/IconCircleList"/>
    <dgm:cxn modelId="{ACCC3CC9-5D94-4817-80B9-8A00E56F82E4}" type="presParOf" srcId="{CD1198AB-58FC-440E-8022-FA4C8F0C696A}" destId="{396D6417-0A47-461D-999A-10DC768DA775}" srcOrd="0" destOrd="0" presId="urn:microsoft.com/office/officeart/2018/2/layout/IconCircleList"/>
    <dgm:cxn modelId="{3C067E4E-499B-4CFB-B790-DE3BE942250B}" type="presParOf" srcId="{CD1198AB-58FC-440E-8022-FA4C8F0C696A}" destId="{624C92AA-118C-4B71-AA6F-C0FA49FB51DC}" srcOrd="1" destOrd="0" presId="urn:microsoft.com/office/officeart/2018/2/layout/IconCircleList"/>
    <dgm:cxn modelId="{447EE5F0-08AD-4A6F-A1FF-0BD42E1DF2E9}" type="presParOf" srcId="{CD1198AB-58FC-440E-8022-FA4C8F0C696A}" destId="{FF631573-6CE9-4835-B4D4-D8A8ECE04D08}" srcOrd="2" destOrd="0" presId="urn:microsoft.com/office/officeart/2018/2/layout/IconCircleList"/>
    <dgm:cxn modelId="{68026D09-0971-4D02-9588-937959E383E8}" type="presParOf" srcId="{CD1198AB-58FC-440E-8022-FA4C8F0C696A}" destId="{0C78A8B0-8702-45CE-80D9-E669434C532F}" srcOrd="3" destOrd="0" presId="urn:microsoft.com/office/officeart/2018/2/layout/IconCircleList"/>
    <dgm:cxn modelId="{BDCB42FA-831E-4519-8BD5-F300AFF69152}" type="presParOf" srcId="{318F2E60-E059-4196-AF4E-6FA7C643B015}" destId="{4D4B0247-8393-456C-83E3-4B991BF178A1}" srcOrd="3" destOrd="0" presId="urn:microsoft.com/office/officeart/2018/2/layout/IconCircleList"/>
    <dgm:cxn modelId="{144B5694-DF27-4B29-BFA6-B35F4E896442}" type="presParOf" srcId="{318F2E60-E059-4196-AF4E-6FA7C643B015}" destId="{BBBF080A-5C4C-4B7C-A115-8089E8B8B0CF}" srcOrd="4" destOrd="0" presId="urn:microsoft.com/office/officeart/2018/2/layout/IconCircleList"/>
    <dgm:cxn modelId="{64071F97-F8CC-4508-B63E-B8F9F1117B2D}" type="presParOf" srcId="{BBBF080A-5C4C-4B7C-A115-8089E8B8B0CF}" destId="{82C80073-CB28-47A4-BA53-CEA1AF22A34C}" srcOrd="0" destOrd="0" presId="urn:microsoft.com/office/officeart/2018/2/layout/IconCircleList"/>
    <dgm:cxn modelId="{25C3FF69-1D3F-4F9A-B697-83A9E18BD74F}" type="presParOf" srcId="{BBBF080A-5C4C-4B7C-A115-8089E8B8B0CF}" destId="{D8884EFE-43C5-4D42-85D4-529E18AF8715}" srcOrd="1" destOrd="0" presId="urn:microsoft.com/office/officeart/2018/2/layout/IconCircleList"/>
    <dgm:cxn modelId="{0DA9A780-499C-49AD-935B-87E6E08D3C18}" type="presParOf" srcId="{BBBF080A-5C4C-4B7C-A115-8089E8B8B0CF}" destId="{7FFA41B9-7AD0-4F46-B2B4-6E4C507EAEFA}" srcOrd="2" destOrd="0" presId="urn:microsoft.com/office/officeart/2018/2/layout/IconCircleList"/>
    <dgm:cxn modelId="{82958287-B06A-454E-B0C5-1AEF1C190BC1}" type="presParOf" srcId="{BBBF080A-5C4C-4B7C-A115-8089E8B8B0CF}" destId="{E34E239D-5773-415F-8EC1-44EB54437B0C}" srcOrd="3" destOrd="0" presId="urn:microsoft.com/office/officeart/2018/2/layout/IconCircleList"/>
    <dgm:cxn modelId="{4D76FC40-F660-44A6-84CF-BDF0814C0928}" type="presParOf" srcId="{318F2E60-E059-4196-AF4E-6FA7C643B015}" destId="{70D79AE1-5D08-40BF-9297-88A082812540}" srcOrd="5" destOrd="0" presId="urn:microsoft.com/office/officeart/2018/2/layout/IconCircleList"/>
    <dgm:cxn modelId="{E5AF7DD1-FF3C-4992-B328-1626D0FD0456}" type="presParOf" srcId="{318F2E60-E059-4196-AF4E-6FA7C643B015}" destId="{0DD854E2-EA1E-4BA1-862B-14D988B1EA4F}" srcOrd="6" destOrd="0" presId="urn:microsoft.com/office/officeart/2018/2/layout/IconCircleList"/>
    <dgm:cxn modelId="{F57F0463-EA69-46B5-88ED-021189D0C35E}" type="presParOf" srcId="{0DD854E2-EA1E-4BA1-862B-14D988B1EA4F}" destId="{358BCE0E-71C6-4A19-A188-4343BBAD4C5E}" srcOrd="0" destOrd="0" presId="urn:microsoft.com/office/officeart/2018/2/layout/IconCircleList"/>
    <dgm:cxn modelId="{74E21B3A-541A-48FF-B31C-234906589C3A}" type="presParOf" srcId="{0DD854E2-EA1E-4BA1-862B-14D988B1EA4F}" destId="{D7DD08C3-8AC6-4A8E-A80D-6CDF5A87794D}" srcOrd="1" destOrd="0" presId="urn:microsoft.com/office/officeart/2018/2/layout/IconCircleList"/>
    <dgm:cxn modelId="{8427D74D-B11E-42AE-BCEA-0450B74995C8}" type="presParOf" srcId="{0DD854E2-EA1E-4BA1-862B-14D988B1EA4F}" destId="{54DC2F5A-4F99-4246-90AE-5212B7209429}" srcOrd="2" destOrd="0" presId="urn:microsoft.com/office/officeart/2018/2/layout/IconCircleList"/>
    <dgm:cxn modelId="{DDF55269-433B-4759-82A4-AFD08E3FAA7E}" type="presParOf" srcId="{0DD854E2-EA1E-4BA1-862B-14D988B1EA4F}" destId="{16302AA8-29D1-4C6E-86CF-71D3D54754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F1774-9C1F-4777-8A3C-FEF186D2D885}">
      <dsp:nvSpPr>
        <dsp:cNvPr id="0" name=""/>
        <dsp:cNvSpPr/>
      </dsp:nvSpPr>
      <dsp:spPr>
        <a:xfrm>
          <a:off x="1176" y="743005"/>
          <a:ext cx="2753867" cy="137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Sequential</a:t>
          </a:r>
        </a:p>
      </dsp:txBody>
      <dsp:txXfrm>
        <a:off x="41505" y="783334"/>
        <a:ext cx="2673209" cy="1296275"/>
      </dsp:txXfrm>
    </dsp:sp>
    <dsp:sp modelId="{44FD080D-AE0A-4342-A9F3-3FB2A177842C}">
      <dsp:nvSpPr>
        <dsp:cNvPr id="0" name=""/>
        <dsp:cNvSpPr/>
      </dsp:nvSpPr>
      <dsp:spPr>
        <a:xfrm>
          <a:off x="3443511" y="743005"/>
          <a:ext cx="2753867" cy="137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Functional</a:t>
          </a:r>
        </a:p>
      </dsp:txBody>
      <dsp:txXfrm>
        <a:off x="3483840" y="783334"/>
        <a:ext cx="2673209" cy="1296275"/>
      </dsp:txXfrm>
    </dsp:sp>
    <dsp:sp modelId="{EFD3C285-4047-4899-A7C5-405666C0325B}">
      <dsp:nvSpPr>
        <dsp:cNvPr id="0" name=""/>
        <dsp:cNvSpPr/>
      </dsp:nvSpPr>
      <dsp:spPr>
        <a:xfrm>
          <a:off x="6885845" y="743005"/>
          <a:ext cx="2753867" cy="137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Subclassing</a:t>
          </a:r>
        </a:p>
      </dsp:txBody>
      <dsp:txXfrm>
        <a:off x="6926174" y="783334"/>
        <a:ext cx="2673209" cy="1296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CFBD2-B97F-40DF-851E-EA5732D81028}">
      <dsp:nvSpPr>
        <dsp:cNvPr id="0" name=""/>
        <dsp:cNvSpPr/>
      </dsp:nvSpPr>
      <dsp:spPr>
        <a:xfrm>
          <a:off x="981012" y="509055"/>
          <a:ext cx="1044385" cy="10443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0B223-E2C2-40CB-B00D-E869D656C36F}">
      <dsp:nvSpPr>
        <dsp:cNvPr id="0" name=""/>
        <dsp:cNvSpPr/>
      </dsp:nvSpPr>
      <dsp:spPr>
        <a:xfrm>
          <a:off x="11226" y="1644002"/>
          <a:ext cx="2983958" cy="44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Model size</a:t>
          </a:r>
        </a:p>
      </dsp:txBody>
      <dsp:txXfrm>
        <a:off x="11226" y="1644002"/>
        <a:ext cx="2983958" cy="447593"/>
      </dsp:txXfrm>
    </dsp:sp>
    <dsp:sp modelId="{903FC0C7-BEA9-4EC5-B311-B94B151D60ED}">
      <dsp:nvSpPr>
        <dsp:cNvPr id="0" name=""/>
        <dsp:cNvSpPr/>
      </dsp:nvSpPr>
      <dsp:spPr>
        <a:xfrm>
          <a:off x="11226" y="2133718"/>
          <a:ext cx="2983958" cy="481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parameters, model complexity, model depth</a:t>
          </a:r>
        </a:p>
      </dsp:txBody>
      <dsp:txXfrm>
        <a:off x="11226" y="2133718"/>
        <a:ext cx="2983958" cy="481426"/>
      </dsp:txXfrm>
    </dsp:sp>
    <dsp:sp modelId="{9B5E99D0-2428-4172-8EF2-3A0993C18D24}">
      <dsp:nvSpPr>
        <dsp:cNvPr id="0" name=""/>
        <dsp:cNvSpPr/>
      </dsp:nvSpPr>
      <dsp:spPr>
        <a:xfrm>
          <a:off x="4487163" y="509055"/>
          <a:ext cx="1044385" cy="10443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E650A-BE8F-4389-BD81-2EDC439410A3}">
      <dsp:nvSpPr>
        <dsp:cNvPr id="0" name=""/>
        <dsp:cNvSpPr/>
      </dsp:nvSpPr>
      <dsp:spPr>
        <a:xfrm>
          <a:off x="3517376" y="1644002"/>
          <a:ext cx="2983958" cy="44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Speed</a:t>
          </a:r>
        </a:p>
      </dsp:txBody>
      <dsp:txXfrm>
        <a:off x="3517376" y="1644002"/>
        <a:ext cx="2983958" cy="447593"/>
      </dsp:txXfrm>
    </dsp:sp>
    <dsp:sp modelId="{467167B7-5D0B-4782-B7EE-B7A9F3ACE05B}">
      <dsp:nvSpPr>
        <dsp:cNvPr id="0" name=""/>
        <dsp:cNvSpPr/>
      </dsp:nvSpPr>
      <dsp:spPr>
        <a:xfrm>
          <a:off x="3517376" y="2133718"/>
          <a:ext cx="2983958" cy="481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Training time, inference time</a:t>
          </a:r>
        </a:p>
      </dsp:txBody>
      <dsp:txXfrm>
        <a:off x="3517376" y="2133718"/>
        <a:ext cx="2983958" cy="481426"/>
      </dsp:txXfrm>
    </dsp:sp>
    <dsp:sp modelId="{E28C6DA1-E37C-4700-917F-E5548932BC25}">
      <dsp:nvSpPr>
        <dsp:cNvPr id="0" name=""/>
        <dsp:cNvSpPr/>
      </dsp:nvSpPr>
      <dsp:spPr>
        <a:xfrm>
          <a:off x="7993314" y="509055"/>
          <a:ext cx="1044385" cy="10443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82D05-E355-4F6F-9689-14A0783604A8}">
      <dsp:nvSpPr>
        <dsp:cNvPr id="0" name=""/>
        <dsp:cNvSpPr/>
      </dsp:nvSpPr>
      <dsp:spPr>
        <a:xfrm>
          <a:off x="7023527" y="1644002"/>
          <a:ext cx="2983958" cy="44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Energy efficiency</a:t>
          </a:r>
        </a:p>
      </dsp:txBody>
      <dsp:txXfrm>
        <a:off x="7023527" y="1644002"/>
        <a:ext cx="2983958" cy="447593"/>
      </dsp:txXfrm>
    </dsp:sp>
    <dsp:sp modelId="{A8461603-5752-492C-A71F-2406EB49FD97}">
      <dsp:nvSpPr>
        <dsp:cNvPr id="0" name=""/>
        <dsp:cNvSpPr/>
      </dsp:nvSpPr>
      <dsp:spPr>
        <a:xfrm>
          <a:off x="7023527" y="2133718"/>
          <a:ext cx="2983958" cy="481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Memory allocation, energy consumption, price</a:t>
          </a:r>
        </a:p>
      </dsp:txBody>
      <dsp:txXfrm>
        <a:off x="7023527" y="2133718"/>
        <a:ext cx="2983958" cy="4814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5E732-2A36-430A-AFBB-40F4217D3FDA}">
      <dsp:nvSpPr>
        <dsp:cNvPr id="0" name=""/>
        <dsp:cNvSpPr/>
      </dsp:nvSpPr>
      <dsp:spPr>
        <a:xfrm>
          <a:off x="49" y="107268"/>
          <a:ext cx="4702860" cy="60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Pros</a:t>
          </a:r>
        </a:p>
      </dsp:txBody>
      <dsp:txXfrm>
        <a:off x="49" y="107268"/>
        <a:ext cx="4702860" cy="604800"/>
      </dsp:txXfrm>
    </dsp:sp>
    <dsp:sp modelId="{1E0C8D36-9189-4394-BCDA-F5A0D38068DB}">
      <dsp:nvSpPr>
        <dsp:cNvPr id="0" name=""/>
        <dsp:cNvSpPr/>
      </dsp:nvSpPr>
      <dsp:spPr>
        <a:xfrm>
          <a:off x="49" y="712068"/>
          <a:ext cx="4702860" cy="31128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Minimal accuracy trade-off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Reducing latency and cost for </a:t>
          </a:r>
          <a:r>
            <a:rPr lang="en-US" sz="2100" kern="1200" dirty="0">
              <a:solidFill>
                <a:srgbClr val="00B0F0"/>
              </a:solidFill>
            </a:rPr>
            <a:t>inference</a:t>
          </a:r>
          <a:r>
            <a:rPr lang="en-US" sz="2100" kern="1200" dirty="0"/>
            <a:t> for both cloud and edge devices (e.g. mobile, IoT).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Deploying models on edge devices with restrictions on processing, memory and/or power-consumption.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Reducing payload size for over-the-air model updates.</a:t>
          </a:r>
        </a:p>
      </dsp:txBody>
      <dsp:txXfrm>
        <a:off x="49" y="712068"/>
        <a:ext cx="4702860" cy="3112830"/>
      </dsp:txXfrm>
    </dsp:sp>
    <dsp:sp modelId="{32E58130-FB6B-416B-BBF3-414C5FC889D2}">
      <dsp:nvSpPr>
        <dsp:cNvPr id="0" name=""/>
        <dsp:cNvSpPr/>
      </dsp:nvSpPr>
      <dsp:spPr>
        <a:xfrm>
          <a:off x="5361310" y="107268"/>
          <a:ext cx="4702860" cy="604800"/>
        </a:xfrm>
        <a:prstGeom prst="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Cons</a:t>
          </a:r>
        </a:p>
      </dsp:txBody>
      <dsp:txXfrm>
        <a:off x="5361310" y="107268"/>
        <a:ext cx="4702860" cy="604800"/>
      </dsp:txXfrm>
    </dsp:sp>
    <dsp:sp modelId="{FF16A539-1DC8-4A52-A834-E7412E7AC653}">
      <dsp:nvSpPr>
        <dsp:cNvPr id="0" name=""/>
        <dsp:cNvSpPr/>
      </dsp:nvSpPr>
      <dsp:spPr>
        <a:xfrm>
          <a:off x="5361310" y="712068"/>
          <a:ext cx="4702860" cy="3112830"/>
        </a:xfrm>
        <a:prstGeom prst="rect">
          <a:avLst/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Only supports Sequential &amp; Functional models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Minimal support for Subclassed models</a:t>
          </a:r>
        </a:p>
      </dsp:txBody>
      <dsp:txXfrm>
        <a:off x="5361310" y="712068"/>
        <a:ext cx="4702860" cy="3112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25DF4-3C00-449D-B0FA-A3BE41E20C5B}">
      <dsp:nvSpPr>
        <dsp:cNvPr id="0" name=""/>
        <dsp:cNvSpPr/>
      </dsp:nvSpPr>
      <dsp:spPr>
        <a:xfrm>
          <a:off x="0" y="48922"/>
          <a:ext cx="6492875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Weight pruning</a:t>
          </a:r>
        </a:p>
      </dsp:txBody>
      <dsp:txXfrm>
        <a:off x="46541" y="95463"/>
        <a:ext cx="6399793" cy="860321"/>
      </dsp:txXfrm>
    </dsp:sp>
    <dsp:sp modelId="{6FEAEAD7-9235-4C7C-9937-C6394AAE32C6}">
      <dsp:nvSpPr>
        <dsp:cNvPr id="0" name=""/>
        <dsp:cNvSpPr/>
      </dsp:nvSpPr>
      <dsp:spPr>
        <a:xfrm>
          <a:off x="0" y="1071446"/>
          <a:ext cx="6492875" cy="953403"/>
        </a:xfrm>
        <a:prstGeom prst="round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Weight sharing/weight clustering/trained quantization</a:t>
          </a:r>
        </a:p>
      </dsp:txBody>
      <dsp:txXfrm>
        <a:off x="46541" y="1117987"/>
        <a:ext cx="6399793" cy="860321"/>
      </dsp:txXfrm>
    </dsp:sp>
    <dsp:sp modelId="{42435670-DC9D-4FE6-92A0-450FE1E78142}">
      <dsp:nvSpPr>
        <dsp:cNvPr id="0" name=""/>
        <dsp:cNvSpPr/>
      </dsp:nvSpPr>
      <dsp:spPr>
        <a:xfrm>
          <a:off x="0" y="2093970"/>
          <a:ext cx="6492875" cy="953403"/>
        </a:xfrm>
        <a:prstGeom prst="round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Quantization</a:t>
          </a:r>
        </a:p>
      </dsp:txBody>
      <dsp:txXfrm>
        <a:off x="46541" y="2140511"/>
        <a:ext cx="6399793" cy="860321"/>
      </dsp:txXfrm>
    </dsp:sp>
    <dsp:sp modelId="{5EAFB1C6-5079-4C08-BC83-2578A97B57DE}">
      <dsp:nvSpPr>
        <dsp:cNvPr id="0" name=""/>
        <dsp:cNvSpPr/>
      </dsp:nvSpPr>
      <dsp:spPr>
        <a:xfrm>
          <a:off x="0" y="3047373"/>
          <a:ext cx="6492875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Post-training quantization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Quantization aware training (QAT)</a:t>
          </a:r>
        </a:p>
      </dsp:txBody>
      <dsp:txXfrm>
        <a:off x="0" y="3047373"/>
        <a:ext cx="6492875" cy="658260"/>
      </dsp:txXfrm>
    </dsp:sp>
    <dsp:sp modelId="{CB81C672-FE5F-47B2-ABDF-98B45A3689E2}">
      <dsp:nvSpPr>
        <dsp:cNvPr id="0" name=""/>
        <dsp:cNvSpPr/>
      </dsp:nvSpPr>
      <dsp:spPr>
        <a:xfrm>
          <a:off x="0" y="3705633"/>
          <a:ext cx="6492875" cy="953403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Collaborative optimization</a:t>
          </a:r>
          <a:endParaRPr lang="en-US" sz="2400" kern="1200"/>
        </a:p>
      </dsp:txBody>
      <dsp:txXfrm>
        <a:off x="46541" y="3752174"/>
        <a:ext cx="6399793" cy="860321"/>
      </dsp:txXfrm>
    </dsp:sp>
    <dsp:sp modelId="{5D99A310-EFD9-4420-94BD-83833CA3E7B9}">
      <dsp:nvSpPr>
        <dsp:cNvPr id="0" name=""/>
        <dsp:cNvSpPr/>
      </dsp:nvSpPr>
      <dsp:spPr>
        <a:xfrm>
          <a:off x="0" y="4659037"/>
          <a:ext cx="649287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All of the above!!!</a:t>
          </a:r>
        </a:p>
      </dsp:txBody>
      <dsp:txXfrm>
        <a:off x="0" y="4659037"/>
        <a:ext cx="6492875" cy="397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7EA31-2587-4BB6-8123-2CF7D6887C72}">
      <dsp:nvSpPr>
        <dsp:cNvPr id="0" name=""/>
        <dsp:cNvSpPr/>
      </dsp:nvSpPr>
      <dsp:spPr>
        <a:xfrm rot="5400000">
          <a:off x="2445092" y="-640087"/>
          <a:ext cx="1309971" cy="291772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More difficult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Higher accuracy</a:t>
          </a:r>
        </a:p>
      </dsp:txBody>
      <dsp:txXfrm rot="-5400000">
        <a:off x="1641218" y="227735"/>
        <a:ext cx="2853772" cy="1182075"/>
      </dsp:txXfrm>
    </dsp:sp>
    <dsp:sp modelId="{BD775A89-E4F9-42D5-BAC6-EB30D8A6092D}">
      <dsp:nvSpPr>
        <dsp:cNvPr id="0" name=""/>
        <dsp:cNvSpPr/>
      </dsp:nvSpPr>
      <dsp:spPr>
        <a:xfrm>
          <a:off x="0" y="40"/>
          <a:ext cx="1641217" cy="16374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Quantization-aware training (QAT)</a:t>
          </a:r>
        </a:p>
      </dsp:txBody>
      <dsp:txXfrm>
        <a:off x="79934" y="79974"/>
        <a:ext cx="1481349" cy="1477595"/>
      </dsp:txXfrm>
    </dsp:sp>
    <dsp:sp modelId="{1506ED39-2853-4A05-91B6-01FA3720A6E0}">
      <dsp:nvSpPr>
        <dsp:cNvPr id="0" name=""/>
        <dsp:cNvSpPr/>
      </dsp:nvSpPr>
      <dsp:spPr>
        <a:xfrm rot="5400000">
          <a:off x="2445092" y="1079249"/>
          <a:ext cx="1309971" cy="2917720"/>
        </a:xfrm>
        <a:prstGeom prst="round2SameRect">
          <a:avLst/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Easier to use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Lower accuracy than QAT</a:t>
          </a:r>
        </a:p>
      </dsp:txBody>
      <dsp:txXfrm rot="-5400000">
        <a:off x="1641218" y="1947071"/>
        <a:ext cx="2853772" cy="1182075"/>
      </dsp:txXfrm>
    </dsp:sp>
    <dsp:sp modelId="{C0D15214-0024-4E10-A174-4C2C6FCD45AE}">
      <dsp:nvSpPr>
        <dsp:cNvPr id="0" name=""/>
        <dsp:cNvSpPr/>
      </dsp:nvSpPr>
      <dsp:spPr>
        <a:xfrm>
          <a:off x="0" y="1719378"/>
          <a:ext cx="1641217" cy="1637463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Post-training quantization</a:t>
          </a:r>
          <a:endParaRPr lang="en-US" sz="1800" kern="1200" dirty="0"/>
        </a:p>
      </dsp:txBody>
      <dsp:txXfrm>
        <a:off x="79934" y="1799312"/>
        <a:ext cx="1481349" cy="14775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D6388-9B16-4820-9630-1BBED2ECCD80}">
      <dsp:nvSpPr>
        <dsp:cNvPr id="0" name=""/>
        <dsp:cNvSpPr/>
      </dsp:nvSpPr>
      <dsp:spPr>
        <a:xfrm>
          <a:off x="0" y="507682"/>
          <a:ext cx="10018712" cy="937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4CB25-EF09-42A0-9698-4C27777ADD71}">
      <dsp:nvSpPr>
        <dsp:cNvPr id="0" name=""/>
        <dsp:cNvSpPr/>
      </dsp:nvSpPr>
      <dsp:spPr>
        <a:xfrm>
          <a:off x="283521" y="718566"/>
          <a:ext cx="515493" cy="5154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06CF-154C-41A7-B807-4AB00D4B140E}">
      <dsp:nvSpPr>
        <dsp:cNvPr id="0" name=""/>
        <dsp:cNvSpPr/>
      </dsp:nvSpPr>
      <dsp:spPr>
        <a:xfrm>
          <a:off x="1082535" y="507682"/>
          <a:ext cx="8936177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 quantization on weights after training is completed</a:t>
          </a:r>
        </a:p>
      </dsp:txBody>
      <dsp:txXfrm>
        <a:off x="1082535" y="507682"/>
        <a:ext cx="8936177" cy="937260"/>
      </dsp:txXfrm>
    </dsp:sp>
    <dsp:sp modelId="{853E1505-1A7A-487A-914F-AD30D097850A}">
      <dsp:nvSpPr>
        <dsp:cNvPr id="0" name=""/>
        <dsp:cNvSpPr/>
      </dsp:nvSpPr>
      <dsp:spPr>
        <a:xfrm>
          <a:off x="0" y="1679258"/>
          <a:ext cx="10018712" cy="937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89C41-F6DB-4AF7-95DB-BDE556662763}">
      <dsp:nvSpPr>
        <dsp:cNvPr id="0" name=""/>
        <dsp:cNvSpPr/>
      </dsp:nvSpPr>
      <dsp:spPr>
        <a:xfrm>
          <a:off x="283521" y="1890141"/>
          <a:ext cx="515493" cy="5154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D7338-6BF3-4EE9-B85B-A510DDF420CE}">
      <dsp:nvSpPr>
        <dsp:cNvPr id="0" name=""/>
        <dsp:cNvSpPr/>
      </dsp:nvSpPr>
      <dsp:spPr>
        <a:xfrm>
          <a:off x="1082535" y="1679258"/>
          <a:ext cx="8936177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Uses TFLiteConverter</a:t>
          </a:r>
        </a:p>
      </dsp:txBody>
      <dsp:txXfrm>
        <a:off x="1082535" y="1679258"/>
        <a:ext cx="8936177" cy="937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92720-3B3D-48BF-A475-74B61BF68541}">
      <dsp:nvSpPr>
        <dsp:cNvPr id="0" name=""/>
        <dsp:cNvSpPr/>
      </dsp:nvSpPr>
      <dsp:spPr>
        <a:xfrm>
          <a:off x="532835" y="17585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68F1E-97B9-4546-AC69-13B965350FCE}">
      <dsp:nvSpPr>
        <dsp:cNvPr id="0" name=""/>
        <dsp:cNvSpPr/>
      </dsp:nvSpPr>
      <dsp:spPr>
        <a:xfrm>
          <a:off x="768212" y="252962"/>
          <a:ext cx="650088" cy="650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5A620-7F07-428A-B986-ED1D5B03BA43}">
      <dsp:nvSpPr>
        <dsp:cNvPr id="0" name=""/>
        <dsp:cNvSpPr/>
      </dsp:nvSpPr>
      <dsp:spPr>
        <a:xfrm>
          <a:off x="1893858" y="17585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Sparsity preserving clustering</a:t>
          </a:r>
        </a:p>
      </dsp:txBody>
      <dsp:txXfrm>
        <a:off x="1893858" y="17585"/>
        <a:ext cx="2641985" cy="1120842"/>
      </dsp:txXfrm>
    </dsp:sp>
    <dsp:sp modelId="{396D6417-0A47-461D-999A-10DC768DA775}">
      <dsp:nvSpPr>
        <dsp:cNvPr id="0" name=""/>
        <dsp:cNvSpPr/>
      </dsp:nvSpPr>
      <dsp:spPr>
        <a:xfrm>
          <a:off x="4996189" y="17585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C92AA-118C-4B71-AA6F-C0FA49FB51DC}">
      <dsp:nvSpPr>
        <dsp:cNvPr id="0" name=""/>
        <dsp:cNvSpPr/>
      </dsp:nvSpPr>
      <dsp:spPr>
        <a:xfrm>
          <a:off x="5231566" y="252962"/>
          <a:ext cx="650088" cy="6500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8A8B0-8702-45CE-80D9-E669434C532F}">
      <dsp:nvSpPr>
        <dsp:cNvPr id="0" name=""/>
        <dsp:cNvSpPr/>
      </dsp:nvSpPr>
      <dsp:spPr>
        <a:xfrm>
          <a:off x="6357212" y="17585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Sparsity preserving quantization aware training (PQAT)</a:t>
          </a:r>
        </a:p>
      </dsp:txBody>
      <dsp:txXfrm>
        <a:off x="6357212" y="17585"/>
        <a:ext cx="2641985" cy="1120842"/>
      </dsp:txXfrm>
    </dsp:sp>
    <dsp:sp modelId="{82C80073-CB28-47A4-BA53-CEA1AF22A34C}">
      <dsp:nvSpPr>
        <dsp:cNvPr id="0" name=""/>
        <dsp:cNvSpPr/>
      </dsp:nvSpPr>
      <dsp:spPr>
        <a:xfrm>
          <a:off x="532835" y="1604772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84EFE-43C5-4D42-85D4-529E18AF8715}">
      <dsp:nvSpPr>
        <dsp:cNvPr id="0" name=""/>
        <dsp:cNvSpPr/>
      </dsp:nvSpPr>
      <dsp:spPr>
        <a:xfrm>
          <a:off x="768212" y="1840148"/>
          <a:ext cx="650088" cy="6500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E239D-5773-415F-8EC1-44EB54437B0C}">
      <dsp:nvSpPr>
        <dsp:cNvPr id="0" name=""/>
        <dsp:cNvSpPr/>
      </dsp:nvSpPr>
      <dsp:spPr>
        <a:xfrm>
          <a:off x="1893858" y="1604772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Cluster preserving quantization aware training (CQAT)</a:t>
          </a:r>
        </a:p>
      </dsp:txBody>
      <dsp:txXfrm>
        <a:off x="1893858" y="1604772"/>
        <a:ext cx="2641985" cy="1120842"/>
      </dsp:txXfrm>
    </dsp:sp>
    <dsp:sp modelId="{358BCE0E-71C6-4A19-A188-4343BBAD4C5E}">
      <dsp:nvSpPr>
        <dsp:cNvPr id="0" name=""/>
        <dsp:cNvSpPr/>
      </dsp:nvSpPr>
      <dsp:spPr>
        <a:xfrm>
          <a:off x="4996189" y="1604772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D08C3-8AC6-4A8E-A80D-6CDF5A87794D}">
      <dsp:nvSpPr>
        <dsp:cNvPr id="0" name=""/>
        <dsp:cNvSpPr/>
      </dsp:nvSpPr>
      <dsp:spPr>
        <a:xfrm>
          <a:off x="5231566" y="1840148"/>
          <a:ext cx="650088" cy="6500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02AA8-29D1-4C6E-86CF-71D3D547543A}">
      <dsp:nvSpPr>
        <dsp:cNvPr id="0" name=""/>
        <dsp:cNvSpPr/>
      </dsp:nvSpPr>
      <dsp:spPr>
        <a:xfrm>
          <a:off x="6357212" y="1604772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Sparsity and cluster preserving quantization aware training</a:t>
          </a:r>
        </a:p>
      </dsp:txBody>
      <dsp:txXfrm>
        <a:off x="6357212" y="1604772"/>
        <a:ext cx="2641985" cy="1120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B2650-14AF-4975-B4AF-12FE904927D2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FDE31-0A3E-4E63-971A-E79E0401F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8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prop and backward prop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3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23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5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64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4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3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0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6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0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7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18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2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4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1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4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3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2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3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3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4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B4A9C4F6-8C5D-82DE-6AE9-670FD52A7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856" b="6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135AF-DC7F-67D9-4A6E-D40648F0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TensorFlow Model Optimization Toolkit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80C1A-EA6E-4155-29D8-45E477F24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/>
              <a:t>by Lee Wai Yeong</a:t>
            </a:r>
          </a:p>
        </p:txBody>
      </p:sp>
    </p:spTree>
    <p:extLst>
      <p:ext uri="{BB962C8B-B14F-4D97-AF65-F5344CB8AC3E}">
        <p14:creationId xmlns:p14="http://schemas.microsoft.com/office/powerpoint/2010/main" val="277479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78C-6927-DCCF-19AD-B03A46B0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ea typeface="+mj-ea"/>
                <a:cs typeface="+mj-cs"/>
              </a:rPr>
              <a:t>Model size increases exponentially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0BFDA-4396-24D9-8622-9EA20290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94" y="1863801"/>
            <a:ext cx="743221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1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86D1-2717-EC87-1D39-80AD7C4C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Factors of performance and efficiency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691CE4-D858-ECD0-3956-52FAAAF9A5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974382"/>
              </p:ext>
            </p:extLst>
          </p:nvPr>
        </p:nvGraphicFramePr>
        <p:xfrm>
          <a:off x="1353685" y="2166257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40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esk with technical drawings, pencil and tools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277" b="94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/>
              <a:t>TensorFlow Model Optimization Toolkit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1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246D54D8-00D5-AB5E-82F5-AF3FC59E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753" y="2581755"/>
            <a:ext cx="10018713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459BE5D-6053-6A02-E1D6-ECC33B20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79" y="1035704"/>
            <a:ext cx="9625219" cy="5272472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6218430B-6387-CB30-D4DF-9F6F5922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-232116"/>
            <a:ext cx="10018713" cy="1752599"/>
          </a:xfrm>
        </p:spPr>
        <p:txBody>
          <a:bodyPr/>
          <a:lstStyle/>
          <a:p>
            <a:r>
              <a:rPr lang="en-US" dirty="0"/>
              <a:t>Optimization Methods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BA4BC52-8469-1450-467C-2DC8567A00DE}"/>
              </a:ext>
            </a:extLst>
          </p:cNvPr>
          <p:cNvSpPr txBox="1">
            <a:spLocks/>
          </p:cNvSpPr>
          <p:nvPr/>
        </p:nvSpPr>
        <p:spPr>
          <a:xfrm>
            <a:off x="2828306" y="6308176"/>
            <a:ext cx="10666788" cy="325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Standford</a:t>
            </a:r>
            <a:r>
              <a:rPr lang="en-US" sz="2000" dirty="0"/>
              <a:t> University CS231n_2017 Lecture Slides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5E0BEC-7F48-3B7E-4819-8BD9317A401C}"/>
              </a:ext>
            </a:extLst>
          </p:cNvPr>
          <p:cNvSpPr/>
          <p:nvPr/>
        </p:nvSpPr>
        <p:spPr>
          <a:xfrm>
            <a:off x="2927130" y="1862182"/>
            <a:ext cx="3614058" cy="18396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F46B9-EF0B-BB86-4EAA-082D9571A798}"/>
              </a:ext>
            </a:extLst>
          </p:cNvPr>
          <p:cNvSpPr txBox="1"/>
          <p:nvPr/>
        </p:nvSpPr>
        <p:spPr>
          <a:xfrm>
            <a:off x="1099644" y="4640130"/>
            <a:ext cx="17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CPU, GPU, TPU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EDD5EC-4088-11C9-330A-20A3FEDE3445}"/>
              </a:ext>
            </a:extLst>
          </p:cNvPr>
          <p:cNvCxnSpPr/>
          <p:nvPr/>
        </p:nvCxnSpPr>
        <p:spPr>
          <a:xfrm flipH="1">
            <a:off x="2432018" y="4465448"/>
            <a:ext cx="857992" cy="458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4A7666-AD5F-75DD-012A-F9E556B8F845}"/>
              </a:ext>
            </a:extLst>
          </p:cNvPr>
          <p:cNvCxnSpPr>
            <a:cxnSpLocks/>
          </p:cNvCxnSpPr>
          <p:nvPr/>
        </p:nvCxnSpPr>
        <p:spPr>
          <a:xfrm flipH="1" flipV="1">
            <a:off x="2632414" y="5249600"/>
            <a:ext cx="4495800" cy="1768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F727BE-1B84-B00E-0E88-540A1132CC61}"/>
              </a:ext>
            </a:extLst>
          </p:cNvPr>
          <p:cNvCxnSpPr>
            <a:cxnSpLocks/>
          </p:cNvCxnSpPr>
          <p:nvPr/>
        </p:nvCxnSpPr>
        <p:spPr>
          <a:xfrm flipV="1">
            <a:off x="8919915" y="1431221"/>
            <a:ext cx="639671" cy="870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D76DB5A-AEB3-7A59-63CC-0BF75691C0A5}"/>
              </a:ext>
            </a:extLst>
          </p:cNvPr>
          <p:cNvSpPr txBox="1"/>
          <p:nvPr/>
        </p:nvSpPr>
        <p:spPr>
          <a:xfrm>
            <a:off x="7628166" y="922553"/>
            <a:ext cx="479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Parallelization, model architecture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E89794-872B-0283-F7D3-7F1F175BB89C}"/>
              </a:ext>
            </a:extLst>
          </p:cNvPr>
          <p:cNvSpPr txBox="1"/>
          <p:nvPr/>
        </p:nvSpPr>
        <p:spPr>
          <a:xfrm>
            <a:off x="1293311" y="2108279"/>
            <a:ext cx="1774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Tensorflow</a:t>
            </a:r>
            <a:r>
              <a:rPr lang="en-US" sz="2000" dirty="0"/>
              <a:t> Model Optimization Toolkit</a:t>
            </a:r>
          </a:p>
        </p:txBody>
      </p:sp>
    </p:spTree>
    <p:extLst>
      <p:ext uri="{BB962C8B-B14F-4D97-AF65-F5344CB8AC3E}">
        <p14:creationId xmlns:p14="http://schemas.microsoft.com/office/powerpoint/2010/main" val="26941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5814DE-6293-0E91-5C1C-6CDB1BD982E5}"/>
              </a:ext>
            </a:extLst>
          </p:cNvPr>
          <p:cNvSpPr txBox="1">
            <a:spLocks/>
          </p:cNvSpPr>
          <p:nvPr/>
        </p:nvSpPr>
        <p:spPr>
          <a:xfrm>
            <a:off x="1676399" y="321734"/>
            <a:ext cx="9872133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TensorFlow Model Optimization Toolkit (</a:t>
            </a:r>
            <a:r>
              <a:rPr lang="en-US" sz="3600" dirty="0" err="1"/>
              <a:t>tfmot</a:t>
            </a:r>
            <a:r>
              <a:rPr lang="en-US" sz="3600" dirty="0"/>
              <a:t>): Pros and Cons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1DA8867A-9829-BAD4-2C94-AC77989CFA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611004"/>
              </p:ext>
            </p:extLst>
          </p:nvPr>
        </p:nvGraphicFramePr>
        <p:xfrm>
          <a:off x="1484313" y="2468628"/>
          <a:ext cx="10064220" cy="393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Computer outline">
            <a:extLst>
              <a:ext uri="{FF2B5EF4-FFF2-40B4-BE49-F238E27FC236}">
                <a16:creationId xmlns:a16="http://schemas.microsoft.com/office/drawing/2014/main" id="{D26104AD-2384-FB1B-0A03-291514F4A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8655" y="1457471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51DEC8-B2EA-BA79-566D-2B77AED8813E}"/>
              </a:ext>
            </a:extLst>
          </p:cNvPr>
          <p:cNvCxnSpPr/>
          <p:nvPr/>
        </p:nvCxnSpPr>
        <p:spPr>
          <a:xfrm>
            <a:off x="5328856" y="1919434"/>
            <a:ext cx="158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mart Phone with solid fill">
            <a:extLst>
              <a:ext uri="{FF2B5EF4-FFF2-40B4-BE49-F238E27FC236}">
                <a16:creationId xmlns:a16="http://schemas.microsoft.com/office/drawing/2014/main" id="{FF33CAA4-FAE1-AB46-CD3D-C5FDBE381B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7255" y="14574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1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29F45-748D-9B02-9E84-A1C9D3D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TensorFlow Model Optimization Toolkit (</a:t>
            </a:r>
            <a:r>
              <a:rPr lang="en-US" sz="3400" dirty="0" err="1">
                <a:solidFill>
                  <a:srgbClr val="FFFFFF"/>
                </a:solidFill>
              </a:rPr>
              <a:t>tfmot</a:t>
            </a:r>
            <a:r>
              <a:rPr lang="en-US" sz="3400" dirty="0">
                <a:solidFill>
                  <a:srgbClr val="FFFFFF"/>
                </a:solidFill>
              </a:rPr>
              <a:t>)</a:t>
            </a:r>
          </a:p>
        </p:txBody>
      </p:sp>
      <p:grpSp>
        <p:nvGrpSpPr>
          <p:cNvPr id="42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5189603B-ACDF-9FB6-400A-3EE49581D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00344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5EF40E-5A3C-3C0D-939E-EEEECBF759DA}"/>
              </a:ext>
            </a:extLst>
          </p:cNvPr>
          <p:cNvSpPr txBox="1">
            <a:spLocks/>
          </p:cNvSpPr>
          <p:nvPr/>
        </p:nvSpPr>
        <p:spPr>
          <a:xfrm>
            <a:off x="281259" y="4430268"/>
            <a:ext cx="3841187" cy="3483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</a:rPr>
              <a:t>Model needs to be trained prior to optimization</a:t>
            </a:r>
          </a:p>
        </p:txBody>
      </p:sp>
    </p:spTree>
    <p:extLst>
      <p:ext uri="{BB962C8B-B14F-4D97-AF65-F5344CB8AC3E}">
        <p14:creationId xmlns:p14="http://schemas.microsoft.com/office/powerpoint/2010/main" val="176272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wearing flannel shirt and gloves, holding handles of large garden shears, pruning branch of shrub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Weight Pruning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nsweet Amazon Pitted Prunes | NTUC FairPrice">
            <a:extLst>
              <a:ext uri="{FF2B5EF4-FFF2-40B4-BE49-F238E27FC236}">
                <a16:creationId xmlns:a16="http://schemas.microsoft.com/office/drawing/2014/main" id="{50E94E0F-69E3-D313-B1B8-91E3C0BF5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8"/>
          <a:stretch/>
        </p:blipFill>
        <p:spPr bwMode="auto">
          <a:xfrm>
            <a:off x="8938080" y="329184"/>
            <a:ext cx="2613840" cy="2706631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1E263-F020-49CB-8F8B-C78F2936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052" y="-100581"/>
            <a:ext cx="6838405" cy="1287124"/>
          </a:xfrm>
        </p:spPr>
        <p:txBody>
          <a:bodyPr anchor="b">
            <a:normAutofit/>
          </a:bodyPr>
          <a:lstStyle/>
          <a:p>
            <a:r>
              <a:rPr lang="en-US" sz="4800" dirty="0"/>
              <a:t>Weight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E4E80-E3A8-98ED-0C15-068282FC9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0" y="790959"/>
            <a:ext cx="8732520" cy="3483864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Magnitude-based pruning</a:t>
            </a:r>
          </a:p>
          <a:p>
            <a:pPr lvl="1"/>
            <a:r>
              <a:rPr lang="en-US" sz="2200" dirty="0"/>
              <a:t>Gradually zeros out model weights during training </a:t>
            </a:r>
            <a:r>
              <a:rPr lang="en-US" sz="2200" dirty="0">
                <a:sym typeface="Wingdings" panose="05000000000000000000" pitchFamily="2" charset="2"/>
              </a:rPr>
              <a:t></a:t>
            </a:r>
            <a:r>
              <a:rPr lang="en-US" sz="2200" dirty="0"/>
              <a:t> Sparse models</a:t>
            </a:r>
          </a:p>
          <a:p>
            <a:pPr lvl="1"/>
            <a:r>
              <a:rPr lang="en-US" sz="2200" dirty="0"/>
              <a:t>Sparse models easier to compress </a:t>
            </a:r>
            <a:r>
              <a:rPr lang="en-US" sz="2200" dirty="0">
                <a:sym typeface="Wingdings" panose="05000000000000000000" pitchFamily="2" charset="2"/>
              </a:rPr>
              <a:t></a:t>
            </a:r>
            <a:r>
              <a:rPr lang="en-US" sz="2200" dirty="0"/>
              <a:t> Lesser inference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30A53-6F6C-6885-18E8-28037FCB8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2" r="-1" b="1943"/>
          <a:stretch/>
        </p:blipFill>
        <p:spPr>
          <a:xfrm>
            <a:off x="4510812" y="3374136"/>
            <a:ext cx="5442874" cy="3483864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08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9F45-748D-9B02-9E84-A1C9D3D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26" y="694238"/>
            <a:ext cx="5747778" cy="1752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j-lt"/>
                <a:ea typeface="+mj-ea"/>
                <a:cs typeface="+mj-cs"/>
              </a:rPr>
              <a:t>Weight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8618-82FC-BD74-823E-BA58D709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768" y="2156867"/>
            <a:ext cx="5747778" cy="3124201"/>
          </a:xfrm>
        </p:spPr>
        <p:txBody>
          <a:bodyPr>
            <a:normAutofit/>
          </a:bodyPr>
          <a:lstStyle/>
          <a:p>
            <a:r>
              <a:rPr lang="en-US" dirty="0"/>
              <a:t>Pruning methods</a:t>
            </a:r>
          </a:p>
          <a:p>
            <a:pPr lvl="1"/>
            <a:r>
              <a:rPr lang="en-US" dirty="0"/>
              <a:t>Whole model</a:t>
            </a:r>
          </a:p>
          <a:p>
            <a:pPr lvl="1"/>
            <a:r>
              <a:rPr lang="en-US" dirty="0"/>
              <a:t>Some layers</a:t>
            </a:r>
          </a:p>
          <a:p>
            <a:pPr lvl="1"/>
            <a:r>
              <a:rPr lang="en-US" dirty="0"/>
              <a:t>Custom layers</a:t>
            </a:r>
          </a:p>
          <a:p>
            <a:pPr lvl="1"/>
            <a:r>
              <a:rPr lang="en-US" dirty="0"/>
              <a:t>Prune certain parts of layer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595B9CC-0300-61E4-94D4-12C18670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88" y="2446837"/>
            <a:ext cx="6281353" cy="23241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8E48DC-ED42-BFD0-5589-486E5471C07F}"/>
              </a:ext>
            </a:extLst>
          </p:cNvPr>
          <p:cNvSpPr txBox="1">
            <a:spLocks/>
          </p:cNvSpPr>
          <p:nvPr/>
        </p:nvSpPr>
        <p:spPr>
          <a:xfrm>
            <a:off x="6068395" y="4905415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452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Hands-on: </a:t>
            </a:r>
            <a:br>
              <a:rPr lang="en-US" dirty="0"/>
            </a:br>
            <a:r>
              <a:rPr lang="en-US" dirty="0"/>
              <a:t>Weight pruning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29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F2DF-5A93-3604-0B02-1ED5C6B7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A64E-D056-D1FA-E3CB-073D5992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Technical Prerequisites</a:t>
            </a:r>
          </a:p>
          <a:p>
            <a:r>
              <a:rPr lang="en-US" dirty="0"/>
              <a:t>Introduction</a:t>
            </a:r>
          </a:p>
          <a:p>
            <a:r>
              <a:rPr lang="en-US" dirty="0" err="1"/>
              <a:t>Tensorflow</a:t>
            </a:r>
            <a:r>
              <a:rPr lang="en-US" dirty="0"/>
              <a:t> Model Optimization Toolkit</a:t>
            </a:r>
          </a:p>
          <a:p>
            <a:pPr lvl="1"/>
            <a:r>
              <a:rPr lang="en-US" dirty="0"/>
              <a:t>Weight pruning</a:t>
            </a:r>
          </a:p>
          <a:p>
            <a:pPr lvl="1"/>
            <a:r>
              <a:rPr lang="en-US" dirty="0"/>
              <a:t>Weight clustering</a:t>
            </a:r>
          </a:p>
          <a:p>
            <a:pPr lvl="1"/>
            <a:r>
              <a:rPr lang="en-US" dirty="0"/>
              <a:t>Quantization</a:t>
            </a:r>
          </a:p>
          <a:p>
            <a:pPr lvl="1"/>
            <a:r>
              <a:rPr lang="en-US" dirty="0"/>
              <a:t>Collaborative Optimization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0" b="8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Weight clustering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2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5DE938-0AC8-2E0C-AF13-2C690B08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917" y="1252409"/>
            <a:ext cx="3132427" cy="17525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Weight sharing/</a:t>
            </a:r>
            <a:br>
              <a:rPr lang="en-US" sz="2700" dirty="0"/>
            </a:br>
            <a:r>
              <a:rPr lang="en-US" sz="2700" dirty="0"/>
              <a:t>Weight clustering/</a:t>
            </a:r>
            <a:br>
              <a:rPr lang="en-US" sz="2700" dirty="0"/>
            </a:br>
            <a:r>
              <a:rPr lang="en-US" sz="2700" dirty="0"/>
              <a:t>Trained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CEFE-7DB4-A95F-8BCF-85E73DFB7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042" y="2756694"/>
            <a:ext cx="2812387" cy="312420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Weights are shared with each other using a common number</a:t>
            </a:r>
          </a:p>
          <a:p>
            <a:r>
              <a:rPr lang="en-US" sz="1800" dirty="0"/>
              <a:t>#unique weights decreases</a:t>
            </a:r>
          </a:p>
          <a:p>
            <a:r>
              <a:rPr lang="en-US" sz="1800" dirty="0"/>
              <a:t>Weights distribution becomes more discretized</a:t>
            </a:r>
          </a:p>
          <a:p>
            <a:r>
              <a:rPr lang="en-US" sz="1800" dirty="0"/>
              <a:t>Weights precision does not change</a:t>
            </a:r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ACEC67-E7E8-0F33-CC90-42F68CEA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02" y="1094246"/>
            <a:ext cx="6237359" cy="43817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363D33-696A-48DF-C9AF-8B44551DEC5C}"/>
              </a:ext>
            </a:extLst>
          </p:cNvPr>
          <p:cNvSpPr txBox="1">
            <a:spLocks/>
          </p:cNvSpPr>
          <p:nvPr/>
        </p:nvSpPr>
        <p:spPr>
          <a:xfrm>
            <a:off x="4887861" y="5353026"/>
            <a:ext cx="6237359" cy="43817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</a:rPr>
              <a:t>Source: </a:t>
            </a:r>
            <a:r>
              <a:rPr lang="en-US" sz="1300" dirty="0" err="1">
                <a:solidFill>
                  <a:srgbClr val="FFFFFF"/>
                </a:solidFill>
              </a:rPr>
              <a:t>Standford</a:t>
            </a:r>
            <a:r>
              <a:rPr lang="en-US" sz="1300" dirty="0">
                <a:solidFill>
                  <a:srgbClr val="FFFFFF"/>
                </a:solidFill>
              </a:rPr>
              <a:t> University CS231n_2017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126331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1029-92C2-88CB-7E66-2A391B1F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clustering: Weight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1CDEF-C157-8573-EF30-B0D17587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864" y="2263686"/>
            <a:ext cx="4531954" cy="3550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4881B-4976-8DF4-97F3-FD3E6FF8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" y="2263686"/>
            <a:ext cx="4662930" cy="355051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3FCDC83-0620-670A-F476-FD0E48C70447}"/>
              </a:ext>
            </a:extLst>
          </p:cNvPr>
          <p:cNvSpPr/>
          <p:nvPr/>
        </p:nvSpPr>
        <p:spPr>
          <a:xfrm>
            <a:off x="5878285" y="3570514"/>
            <a:ext cx="1338943" cy="64225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B709B-8916-EB43-ECC4-EBDD048F6724}"/>
              </a:ext>
            </a:extLst>
          </p:cNvPr>
          <p:cNvSpPr txBox="1"/>
          <p:nvPr/>
        </p:nvSpPr>
        <p:spPr>
          <a:xfrm>
            <a:off x="5935603" y="3706976"/>
            <a:ext cx="13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488582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5B5A-BBFD-1C8C-D97D-0516F202D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41514"/>
            <a:ext cx="10018713" cy="1752599"/>
          </a:xfrm>
        </p:spPr>
        <p:txBody>
          <a:bodyPr/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Weight clustering: #bits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78243-63A6-AEDC-33AB-3272B690C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22713"/>
            <a:ext cx="10018713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D6F2A-2FAE-F15F-39A4-52193F39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767" y="2231130"/>
            <a:ext cx="8857119" cy="32883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ECFAD-7526-5424-B61A-9CDE661A26F2}"/>
              </a:ext>
            </a:extLst>
          </p:cNvPr>
          <p:cNvSpPr txBox="1">
            <a:spLocks/>
          </p:cNvSpPr>
          <p:nvPr/>
        </p:nvSpPr>
        <p:spPr>
          <a:xfrm>
            <a:off x="3470563" y="5617028"/>
            <a:ext cx="6054437" cy="348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Standford</a:t>
            </a:r>
            <a:r>
              <a:rPr lang="en-US" sz="2000" dirty="0"/>
              <a:t> University CS231n_2017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1365448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9F45-748D-9B02-9E84-A1C9D3D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26" y="694238"/>
            <a:ext cx="5747778" cy="1752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j-lt"/>
                <a:ea typeface="+mj-ea"/>
                <a:cs typeface="+mj-cs"/>
              </a:rPr>
              <a:t>Weight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8618-82FC-BD74-823E-BA58D709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740" y="2275114"/>
            <a:ext cx="5747778" cy="3124201"/>
          </a:xfrm>
        </p:spPr>
        <p:txBody>
          <a:bodyPr>
            <a:normAutofit/>
          </a:bodyPr>
          <a:lstStyle/>
          <a:p>
            <a:r>
              <a:rPr lang="en-US" dirty="0"/>
              <a:t>Clustering methods</a:t>
            </a:r>
          </a:p>
          <a:p>
            <a:pPr lvl="1"/>
            <a:r>
              <a:rPr lang="en-US" dirty="0"/>
              <a:t>Whole model</a:t>
            </a:r>
          </a:p>
          <a:p>
            <a:pPr lvl="1"/>
            <a:r>
              <a:rPr lang="en-US" dirty="0"/>
              <a:t>Some layers</a:t>
            </a:r>
          </a:p>
          <a:p>
            <a:pPr lvl="1"/>
            <a:r>
              <a:rPr lang="en-US" dirty="0"/>
              <a:t>Convolutional layers per channel</a:t>
            </a:r>
          </a:p>
          <a:p>
            <a:pPr lvl="1"/>
            <a:r>
              <a:rPr lang="en-US" dirty="0"/>
              <a:t>Custom layers</a:t>
            </a:r>
          </a:p>
          <a:p>
            <a:pPr lvl="1"/>
            <a:r>
              <a:rPr lang="en-US" dirty="0"/>
              <a:t>Cluster certain parts of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0B569-2989-A051-2797-648681D6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275114"/>
            <a:ext cx="5908939" cy="28253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B5C8A8-A554-994A-7EE3-12E6A71B4233}"/>
              </a:ext>
            </a:extLst>
          </p:cNvPr>
          <p:cNvSpPr txBox="1">
            <a:spLocks/>
          </p:cNvSpPr>
          <p:nvPr/>
        </p:nvSpPr>
        <p:spPr>
          <a:xfrm>
            <a:off x="6286109" y="5132840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9273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Hands-on: </a:t>
            </a:r>
            <a:br>
              <a:rPr lang="en-US" dirty="0"/>
            </a:br>
            <a:r>
              <a:rPr lang="en-US" dirty="0"/>
              <a:t>Weight clustering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247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r="1961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Quantization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4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2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3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8CB4F-F34C-8885-4596-DC254FD2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24492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Quantization</a:t>
            </a:r>
          </a:p>
        </p:txBody>
      </p:sp>
      <p:grpSp>
        <p:nvGrpSpPr>
          <p:cNvPr id="57" name="Group 3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940C64-2D1F-E544-88A3-D1AA03C4ECBC}"/>
              </a:ext>
            </a:extLst>
          </p:cNvPr>
          <p:cNvSpPr txBox="1">
            <a:spLocks/>
          </p:cNvSpPr>
          <p:nvPr/>
        </p:nvSpPr>
        <p:spPr>
          <a:xfrm>
            <a:off x="535020" y="2666999"/>
            <a:ext cx="31802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Use lower precision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e.g.8-bit instead of 32-bit</a:t>
            </a:r>
          </a:p>
          <a:p>
            <a:r>
              <a:rPr lang="en-US" dirty="0">
                <a:solidFill>
                  <a:schemeClr val="bg1"/>
                </a:solidFill>
              </a:rPr>
              <a:t>Similar to weight clustering</a:t>
            </a:r>
            <a:endParaRPr lang="en-US" dirty="0"/>
          </a:p>
        </p:txBody>
      </p:sp>
      <p:pic>
        <p:nvPicPr>
          <p:cNvPr id="7" name="Picture 2" descr="Achieving FP32 Accuracy for INT8 Inference Using Quantization Aware  Training with NVIDIA TensorRT | NVIDIA Technical Blog">
            <a:extLst>
              <a:ext uri="{FF2B5EF4-FFF2-40B4-BE49-F238E27FC236}">
                <a16:creationId xmlns:a16="http://schemas.microsoft.com/office/drawing/2014/main" id="{8B79A599-0F66-E37E-3E35-D2355A96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05" y="-427866"/>
            <a:ext cx="6259098" cy="351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D567B1C-CF67-9BD7-AA59-DFB99EFEC8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518292"/>
              </p:ext>
            </p:extLst>
          </p:nvPr>
        </p:nvGraphicFramePr>
        <p:xfrm>
          <a:off x="6305005" y="3320142"/>
          <a:ext cx="4558938" cy="335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3E7279AB-C4C1-2A85-C76E-15DAB32263FA}"/>
              </a:ext>
            </a:extLst>
          </p:cNvPr>
          <p:cNvSpPr txBox="1"/>
          <p:nvPr/>
        </p:nvSpPr>
        <p:spPr>
          <a:xfrm>
            <a:off x="4914018" y="2811920"/>
            <a:ext cx="7108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https://developer.nvidia.com/blog/achieving-fp32-accuracy-for-int8-inference-using-quantization-aware-training-with-tensorrt/</a:t>
            </a:r>
          </a:p>
        </p:txBody>
      </p:sp>
    </p:spTree>
    <p:extLst>
      <p:ext uri="{BB962C8B-B14F-4D97-AF65-F5344CB8AC3E}">
        <p14:creationId xmlns:p14="http://schemas.microsoft.com/office/powerpoint/2010/main" val="70281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89B4-E4F7-D1C0-BD67-53127A80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Quantization-aware training (QAT)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CCE0F-9A3C-2546-CD6B-5A6A8A5AF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025" y="2324101"/>
            <a:ext cx="10018713" cy="312420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/>
              <a:t>Use lower precision for weights during training (forward pass)</a:t>
            </a:r>
          </a:p>
          <a:p>
            <a:endParaRPr lang="en-US" dirty="0"/>
          </a:p>
          <a:p>
            <a:r>
              <a:rPr lang="en-US" dirty="0"/>
              <a:t>QAT methods</a:t>
            </a:r>
          </a:p>
          <a:p>
            <a:pPr lvl="1"/>
            <a:r>
              <a:rPr lang="en-US" dirty="0"/>
              <a:t>Whole model</a:t>
            </a:r>
          </a:p>
          <a:p>
            <a:pPr lvl="1"/>
            <a:r>
              <a:rPr lang="en-US" dirty="0"/>
              <a:t>Some layers</a:t>
            </a:r>
          </a:p>
          <a:p>
            <a:pPr lvl="1"/>
            <a:r>
              <a:rPr lang="en-US" dirty="0"/>
              <a:t>Custom layers</a:t>
            </a:r>
          </a:p>
          <a:p>
            <a:pPr lvl="1"/>
            <a:r>
              <a:rPr lang="en-US" dirty="0"/>
              <a:t>Quantize certain parts of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E1904-3AA5-BF17-08F3-3F5B6A83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07" y="3112231"/>
            <a:ext cx="5957331" cy="28966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87E83-3DD7-4479-99BD-DEB3DDA90B5B}"/>
              </a:ext>
            </a:extLst>
          </p:cNvPr>
          <p:cNvSpPr txBox="1">
            <a:spLocks/>
          </p:cNvSpPr>
          <p:nvPr/>
        </p:nvSpPr>
        <p:spPr>
          <a:xfrm>
            <a:off x="6330381" y="5984373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7071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592D-7534-05E2-70A7-5065846F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94206"/>
            <a:ext cx="10018713" cy="1752599"/>
          </a:xfrm>
        </p:spPr>
        <p:txBody>
          <a:bodyPr/>
          <a:lstStyle/>
          <a:p>
            <a:r>
              <a:rPr lang="en-US" dirty="0"/>
              <a:t>QAT: #bits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B8C87-22BA-6CD5-CE6C-1F04BC08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61" y="1887036"/>
            <a:ext cx="7849954" cy="45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 abstract showing data flow">
            <a:extLst>
              <a:ext uri="{FF2B5EF4-FFF2-40B4-BE49-F238E27FC236}">
                <a16:creationId xmlns:a16="http://schemas.microsoft.com/office/drawing/2014/main" id="{63BAA02D-62ED-36F6-EF02-2D473677A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2204AF4-04D9-99D7-9ED9-A0C45A471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Technical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9802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CE67-0839-47B4-F2B8-8A49B4FE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Post-training Quantization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88A240-04AC-F509-D305-84B2942AA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93835"/>
              </p:ext>
            </p:extLst>
          </p:nvPr>
        </p:nvGraphicFramePr>
        <p:xfrm>
          <a:off x="1484310" y="2285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550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Hands-on: </a:t>
            </a:r>
            <a:br>
              <a:rPr lang="en-US"/>
            </a:br>
            <a:r>
              <a:rPr lang="en-US"/>
              <a:t>Quantization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958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usinessmen shaking hands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2" b="76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Collaborative optimization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C95F-33ED-2EF2-92AA-731391C7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1" y="283028"/>
            <a:ext cx="10018713" cy="1752599"/>
          </a:xfrm>
        </p:spPr>
        <p:txBody>
          <a:bodyPr/>
          <a:lstStyle/>
          <a:p>
            <a:r>
              <a:rPr lang="en-US" dirty="0"/>
              <a:t>Collaborative optimization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7616152-BA78-9788-36D4-277F42895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849836"/>
              </p:ext>
            </p:extLst>
          </p:nvPr>
        </p:nvGraphicFramePr>
        <p:xfrm>
          <a:off x="1818591" y="3004458"/>
          <a:ext cx="9532033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1E2119-1F5F-F734-625E-F620A6CEA693}"/>
              </a:ext>
            </a:extLst>
          </p:cNvPr>
          <p:cNvSpPr txBox="1"/>
          <p:nvPr/>
        </p:nvSpPr>
        <p:spPr>
          <a:xfrm>
            <a:off x="2091984" y="1689045"/>
            <a:ext cx="8347416" cy="869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n-US" dirty="0"/>
              <a:t>Combination of pruning, clustering and/or quantization</a:t>
            </a:r>
          </a:p>
          <a:p>
            <a:r>
              <a:rPr lang="en-US" dirty="0"/>
              <a:t>However, applying a different technique destroys the previous results</a:t>
            </a:r>
          </a:p>
        </p:txBody>
      </p:sp>
    </p:spTree>
    <p:extLst>
      <p:ext uri="{BB962C8B-B14F-4D97-AF65-F5344CB8AC3E}">
        <p14:creationId xmlns:p14="http://schemas.microsoft.com/office/powerpoint/2010/main" val="125992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D7F0-ACA4-2112-714D-804000D7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71" y="131309"/>
            <a:ext cx="10018713" cy="1752599"/>
          </a:xfrm>
        </p:spPr>
        <p:txBody>
          <a:bodyPr/>
          <a:lstStyle/>
          <a:p>
            <a:r>
              <a:rPr lang="en-US" dirty="0"/>
              <a:t>Collaborative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9E69-FF2F-B746-640F-273F1EAC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ollaborative optimization density plot">
            <a:extLst>
              <a:ext uri="{FF2B5EF4-FFF2-40B4-BE49-F238E27FC236}">
                <a16:creationId xmlns:a16="http://schemas.microsoft.com/office/drawing/2014/main" id="{7DE2ED58-5E43-FDEE-57C9-B3B16F8B6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33" y="1317171"/>
            <a:ext cx="8576130" cy="482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23EB66-4D66-EDFB-F6AD-0229AD076F86}"/>
              </a:ext>
            </a:extLst>
          </p:cNvPr>
          <p:cNvSpPr txBox="1">
            <a:spLocks/>
          </p:cNvSpPr>
          <p:nvPr/>
        </p:nvSpPr>
        <p:spPr>
          <a:xfrm>
            <a:off x="4512467" y="6386464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71171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8D03-1D97-EBE5-7B13-A16AC3E8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Summary of Collaborative Optimization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6E4437B-B613-71B0-4355-1C38FBCCF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331687"/>
              </p:ext>
            </p:extLst>
          </p:nvPr>
        </p:nvGraphicFramePr>
        <p:xfrm>
          <a:off x="1760706" y="2231572"/>
          <a:ext cx="10104723" cy="3559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294">
                  <a:extLst>
                    <a:ext uri="{9D8B030D-6E8A-4147-A177-3AD203B41FA5}">
                      <a16:colId xmlns:a16="http://schemas.microsoft.com/office/drawing/2014/main" val="1943380986"/>
                    </a:ext>
                  </a:extLst>
                </a:gridCol>
                <a:gridCol w="5388429">
                  <a:extLst>
                    <a:ext uri="{9D8B030D-6E8A-4147-A177-3AD203B41FA5}">
                      <a16:colId xmlns:a16="http://schemas.microsoft.com/office/drawing/2014/main" val="590660224"/>
                    </a:ext>
                  </a:extLst>
                </a:gridCol>
              </a:tblGrid>
              <a:tr h="940760">
                <a:tc>
                  <a:txBody>
                    <a:bodyPr/>
                    <a:lstStyle/>
                    <a:p>
                      <a:r>
                        <a:rPr lang="en-US" sz="2200"/>
                        <a:t>Type of Collaborative Optimization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Description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122193608"/>
                  </a:ext>
                </a:extLst>
              </a:tr>
              <a:tr h="559371">
                <a:tc>
                  <a:txBody>
                    <a:bodyPr/>
                    <a:lstStyle/>
                    <a:p>
                      <a:r>
                        <a:rPr lang="en-US" sz="2200" dirty="0"/>
                        <a:t>Sparsity preserving clustering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Pruning + Clustering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61052705"/>
                  </a:ext>
                </a:extLst>
              </a:tr>
              <a:tr h="559371">
                <a:tc>
                  <a:txBody>
                    <a:bodyPr/>
                    <a:lstStyle/>
                    <a:p>
                      <a:r>
                        <a:rPr lang="en-US" sz="2200"/>
                        <a:t>CQAT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Clustering + Quantization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1771975078"/>
                  </a:ext>
                </a:extLst>
              </a:tr>
              <a:tr h="559371">
                <a:tc>
                  <a:txBody>
                    <a:bodyPr/>
                    <a:lstStyle/>
                    <a:p>
                      <a:r>
                        <a:rPr lang="en-US" sz="2200"/>
                        <a:t>PQAT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Pruning + Quantization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449559172"/>
                  </a:ext>
                </a:extLst>
              </a:tr>
              <a:tr h="940760">
                <a:tc>
                  <a:txBody>
                    <a:bodyPr/>
                    <a:lstStyle/>
                    <a:p>
                      <a:r>
                        <a:rPr lang="en-US" sz="2200"/>
                        <a:t>CPQAT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Pruning + Clustering + Quantization/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Sparsity preserving clustering + Quantization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516489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924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55B5-3D17-491B-D6B2-BEC540EA1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collaborative optimization">
            <a:extLst>
              <a:ext uri="{FF2B5EF4-FFF2-40B4-BE49-F238E27FC236}">
                <a16:creationId xmlns:a16="http://schemas.microsoft.com/office/drawing/2014/main" id="{006B24C9-7E94-BB73-DE61-7108AD554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" t="1729" r="7363" b="-1"/>
          <a:stretch/>
        </p:blipFill>
        <p:spPr bwMode="auto">
          <a:xfrm>
            <a:off x="2002972" y="1163070"/>
            <a:ext cx="9350828" cy="497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A78BC-664D-FA35-4C45-57D8139F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-174170"/>
            <a:ext cx="10018713" cy="1752599"/>
          </a:xfrm>
        </p:spPr>
        <p:txBody>
          <a:bodyPr/>
          <a:lstStyle/>
          <a:p>
            <a:r>
              <a:rPr lang="en-US" dirty="0"/>
              <a:t>Deployment path tree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A4F0C-7643-4CC4-B233-C4283A6CF5BD}"/>
              </a:ext>
            </a:extLst>
          </p:cNvPr>
          <p:cNvSpPr txBox="1">
            <a:spLocks/>
          </p:cNvSpPr>
          <p:nvPr/>
        </p:nvSpPr>
        <p:spPr>
          <a:xfrm>
            <a:off x="4490696" y="6141244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90141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9025" y="1380068"/>
            <a:ext cx="6603998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Hands-on: </a:t>
            </a:r>
            <a:br>
              <a:rPr lang="en-US" dirty="0"/>
            </a:br>
            <a:r>
              <a:rPr lang="en-US" dirty="0"/>
              <a:t>Collaborative optimization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0708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0EB0-CBF9-C054-CD47-CFCE5008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690" y="263587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Summary of Optimization 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A7082D-6C06-F644-9DB5-7750CAAE5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699373"/>
              </p:ext>
            </p:extLst>
          </p:nvPr>
        </p:nvGraphicFramePr>
        <p:xfrm>
          <a:off x="2028235" y="2386649"/>
          <a:ext cx="9490287" cy="397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177">
                  <a:extLst>
                    <a:ext uri="{9D8B030D-6E8A-4147-A177-3AD203B41FA5}">
                      <a16:colId xmlns:a16="http://schemas.microsoft.com/office/drawing/2014/main" val="2568846660"/>
                    </a:ext>
                  </a:extLst>
                </a:gridCol>
                <a:gridCol w="5071110">
                  <a:extLst>
                    <a:ext uri="{9D8B030D-6E8A-4147-A177-3AD203B41FA5}">
                      <a16:colId xmlns:a16="http://schemas.microsoft.com/office/drawing/2014/main" val="4232380757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3300"/>
                        <a:t>Optimization Method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300"/>
                        <a:t>Description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998111781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Weight pruning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Reduce #weights 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6599537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Weight clustering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Reduce #weights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67656702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Quantization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Reduce #bits per weight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24961362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Collaborative Optimization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Reduce #weights and </a:t>
                      </a:r>
                    </a:p>
                    <a:p>
                      <a:pPr algn="l"/>
                      <a:r>
                        <a:rPr lang="en-US" sz="2800" dirty="0"/>
                        <a:t>#bits per weights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281508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905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70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C5814DE-6293-0E91-5C1C-6CDB1BD982E5}"/>
              </a:ext>
            </a:extLst>
          </p:cNvPr>
          <p:cNvSpPr txBox="1">
            <a:spLocks/>
          </p:cNvSpPr>
          <p:nvPr/>
        </p:nvSpPr>
        <p:spPr>
          <a:xfrm>
            <a:off x="3240087" y="93252"/>
            <a:ext cx="6694714" cy="961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</a:rPr>
              <a:t>Accuracy Results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407E614-6CF0-6B1B-E732-02F511B6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33" y="941905"/>
            <a:ext cx="8219002" cy="5574237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EF6E29A-2580-FEAE-C0FB-C17E3BA1192D}"/>
              </a:ext>
            </a:extLst>
          </p:cNvPr>
          <p:cNvSpPr txBox="1">
            <a:spLocks/>
          </p:cNvSpPr>
          <p:nvPr/>
        </p:nvSpPr>
        <p:spPr>
          <a:xfrm>
            <a:off x="6288395" y="6482347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1260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7E1D-D673-2B42-7942-42673D36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4131"/>
            <a:ext cx="10018713" cy="1752599"/>
          </a:xfrm>
        </p:spPr>
        <p:txBody>
          <a:bodyPr/>
          <a:lstStyle/>
          <a:p>
            <a:r>
              <a:rPr lang="en-US" dirty="0"/>
              <a:t>Machine/deep learning pipeline</a:t>
            </a:r>
          </a:p>
        </p:txBody>
      </p:sp>
      <p:pic>
        <p:nvPicPr>
          <p:cNvPr id="18434" name="Picture 2" descr="1. Introduction - Building Machine Learning Pipelines [Book]">
            <a:extLst>
              <a:ext uri="{FF2B5EF4-FFF2-40B4-BE49-F238E27FC236}">
                <a16:creationId xmlns:a16="http://schemas.microsoft.com/office/drawing/2014/main" id="{E62C383C-EF92-2501-3FBC-8B167C43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73" y="2221530"/>
            <a:ext cx="8903628" cy="38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68D537-B494-A7B1-CB76-060578B8A71A}"/>
              </a:ext>
            </a:extLst>
          </p:cNvPr>
          <p:cNvCxnSpPr>
            <a:cxnSpLocks/>
          </p:cNvCxnSpPr>
          <p:nvPr/>
        </p:nvCxnSpPr>
        <p:spPr>
          <a:xfrm flipV="1">
            <a:off x="7097486" y="2939143"/>
            <a:ext cx="1186543" cy="24928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BEB5B5-AB1F-05DF-03CD-B0EBBB0B471C}"/>
              </a:ext>
            </a:extLst>
          </p:cNvPr>
          <p:cNvSpPr txBox="1"/>
          <p:nvPr/>
        </p:nvSpPr>
        <p:spPr>
          <a:xfrm>
            <a:off x="6928757" y="37894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Tfmot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74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erial view of a highway near the ocean">
            <a:extLst>
              <a:ext uri="{FF2B5EF4-FFF2-40B4-BE49-F238E27FC236}">
                <a16:creationId xmlns:a16="http://schemas.microsoft.com/office/drawing/2014/main" id="{5C047C64-ACB2-E4FA-436F-03E85ECA0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037B0D-7FE3-E400-8DD0-048FDF4C0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18FA37A-A4A4-D4EB-3AA1-D729158ED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2B2D-AD70-56FE-284B-2A38F202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EEA51-5906-E212-4A54-7B8921654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What's the Difference Between Deep Learning Training and Inference? |  NVIDIA Blog">
            <a:extLst>
              <a:ext uri="{FF2B5EF4-FFF2-40B4-BE49-F238E27FC236}">
                <a16:creationId xmlns:a16="http://schemas.microsoft.com/office/drawing/2014/main" id="{C731F4FF-74B1-C943-D080-AA8C814D6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30" y="718456"/>
            <a:ext cx="9356271" cy="526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9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GitHub - Vercaca/NN-Backpropagation: Implement a Neural Network trained  with back propagation in Python">
            <a:extLst>
              <a:ext uri="{FF2B5EF4-FFF2-40B4-BE49-F238E27FC236}">
                <a16:creationId xmlns:a16="http://schemas.microsoft.com/office/drawing/2014/main" id="{DC4356F6-1B0A-116A-7DE7-5F57D20D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1" y="2188028"/>
            <a:ext cx="11288486" cy="369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A34D-F1EF-8B08-CEDC-62426CC6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196" y="206829"/>
            <a:ext cx="10018713" cy="1752599"/>
          </a:xfrm>
        </p:spPr>
        <p:txBody>
          <a:bodyPr/>
          <a:lstStyle/>
          <a:p>
            <a:r>
              <a:rPr lang="en-US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36902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CAF4-522C-FE57-562E-F99ECFA0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21769"/>
            <a:ext cx="10018713" cy="1752599"/>
          </a:xfrm>
        </p:spPr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Model API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A06F8F-9C4A-60AF-8DF5-E5CF10C62D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079022"/>
              </p:ext>
            </p:extLst>
          </p:nvPr>
        </p:nvGraphicFramePr>
        <p:xfrm>
          <a:off x="1862133" y="1055915"/>
          <a:ext cx="9640890" cy="2862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408788A-5C20-B05D-FB04-E64D9F667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950" y="3243945"/>
            <a:ext cx="3985641" cy="1752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EC264F-0116-2716-FE0B-FE0E9FF2D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997" y="3320144"/>
            <a:ext cx="4234882" cy="2481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43295-61AC-2C91-5B64-E8AD88A3C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5694" y="4643641"/>
            <a:ext cx="5642788" cy="18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1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with a face">
            <a:extLst>
              <a:ext uri="{FF2B5EF4-FFF2-40B4-BE49-F238E27FC236}">
                <a16:creationId xmlns:a16="http://schemas.microsoft.com/office/drawing/2014/main" id="{63BAA02D-62ED-36F6-EF02-2D473677A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7" b="1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2204AF4-04D9-99D7-9ED9-A0C45A471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93747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78C-6927-DCCF-19AD-B03A46B0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 advancements in ML/AI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309DD-E15C-54C0-3571-15391F1CE739}"/>
              </a:ext>
            </a:extLst>
          </p:cNvPr>
          <p:cNvSpPr txBox="1">
            <a:spLocks/>
          </p:cNvSpPr>
          <p:nvPr/>
        </p:nvSpPr>
        <p:spPr>
          <a:xfrm>
            <a:off x="1249878" y="6216771"/>
            <a:ext cx="10666788" cy="325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https://towardsdatascience.com/parameter-counts-in-machine-learning-a312dc4753d0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982C06-59E8-9201-CB50-A74D4F41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0377" y="1406341"/>
            <a:ext cx="8631245" cy="46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66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686</TotalTime>
  <Words>631</Words>
  <Application>Microsoft Office PowerPoint</Application>
  <PresentationFormat>Widescreen</PresentationFormat>
  <Paragraphs>157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Corbel</vt:lpstr>
      <vt:lpstr>Parallax</vt:lpstr>
      <vt:lpstr>TensorFlow Model Optimization Toolkit</vt:lpstr>
      <vt:lpstr>Content Page</vt:lpstr>
      <vt:lpstr>Technical Prerequisites</vt:lpstr>
      <vt:lpstr>Machine/deep learning pipeline</vt:lpstr>
      <vt:lpstr>PowerPoint Presentation</vt:lpstr>
      <vt:lpstr>Backpropagation</vt:lpstr>
      <vt:lpstr>Tensorflow Model API</vt:lpstr>
      <vt:lpstr>Introduction</vt:lpstr>
      <vt:lpstr>Technology advancements in ML/AI</vt:lpstr>
      <vt:lpstr>Model size increases exponentially</vt:lpstr>
      <vt:lpstr>Factors of performance and efficiency</vt:lpstr>
      <vt:lpstr>TensorFlow Model Optimization Toolkit</vt:lpstr>
      <vt:lpstr>Optimization Methods</vt:lpstr>
      <vt:lpstr>PowerPoint Presentation</vt:lpstr>
      <vt:lpstr>TensorFlow Model Optimization Toolkit (tfmot)</vt:lpstr>
      <vt:lpstr>Weight Pruning</vt:lpstr>
      <vt:lpstr>Weight pruning</vt:lpstr>
      <vt:lpstr>Weight pruning</vt:lpstr>
      <vt:lpstr>Hands-on:  Weight pruning</vt:lpstr>
      <vt:lpstr>Weight clustering</vt:lpstr>
      <vt:lpstr>Weight sharing/ Weight clustering/ Trained quantization</vt:lpstr>
      <vt:lpstr>Weight clustering: Weight distribution</vt:lpstr>
      <vt:lpstr>Weight clustering: #bits</vt:lpstr>
      <vt:lpstr>Weight clustering</vt:lpstr>
      <vt:lpstr>Hands-on:  Weight clustering</vt:lpstr>
      <vt:lpstr>Quantization</vt:lpstr>
      <vt:lpstr>Quantization</vt:lpstr>
      <vt:lpstr>Quantization-aware training (QAT)</vt:lpstr>
      <vt:lpstr>QAT: #bits</vt:lpstr>
      <vt:lpstr>Post-training Quantization</vt:lpstr>
      <vt:lpstr>Hands-on:  Quantization</vt:lpstr>
      <vt:lpstr>Collaborative optimization</vt:lpstr>
      <vt:lpstr>Collaborative optimization</vt:lpstr>
      <vt:lpstr>Collaborative optimization</vt:lpstr>
      <vt:lpstr>Summary of Collaborative Optimization </vt:lpstr>
      <vt:lpstr>Deployment path tree</vt:lpstr>
      <vt:lpstr>Hands-on:  Collaborative optimization</vt:lpstr>
      <vt:lpstr>Summary of Optimization Methods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Model Optimization Toolkit</dc:title>
  <dc:creator>Cody Lee</dc:creator>
  <cp:lastModifiedBy>Cody Lee</cp:lastModifiedBy>
  <cp:revision>3</cp:revision>
  <dcterms:created xsi:type="dcterms:W3CDTF">2022-10-05T06:59:24Z</dcterms:created>
  <dcterms:modified xsi:type="dcterms:W3CDTF">2022-10-12T10:40:28Z</dcterms:modified>
</cp:coreProperties>
</file>